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98" r:id="rId3"/>
    <p:sldId id="258" r:id="rId4"/>
    <p:sldId id="297" r:id="rId5"/>
    <p:sldId id="299" r:id="rId6"/>
    <p:sldId id="302" r:id="rId7"/>
    <p:sldId id="303" r:id="rId8"/>
    <p:sldId id="257" r:id="rId9"/>
    <p:sldId id="263" r:id="rId10"/>
    <p:sldId id="264" r:id="rId11"/>
    <p:sldId id="266" r:id="rId12"/>
    <p:sldId id="268" r:id="rId13"/>
    <p:sldId id="267" r:id="rId14"/>
    <p:sldId id="270" r:id="rId15"/>
    <p:sldId id="26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3" r:id="rId24"/>
    <p:sldId id="295" r:id="rId25"/>
    <p:sldId id="294" r:id="rId26"/>
    <p:sldId id="296" r:id="rId27"/>
    <p:sldId id="265" r:id="rId28"/>
    <p:sldId id="353" r:id="rId29"/>
    <p:sldId id="301" r:id="rId30"/>
    <p:sldId id="259" r:id="rId31"/>
    <p:sldId id="317" r:id="rId32"/>
    <p:sldId id="337" r:id="rId33"/>
    <p:sldId id="336" r:id="rId34"/>
    <p:sldId id="338" r:id="rId35"/>
    <p:sldId id="339" r:id="rId36"/>
    <p:sldId id="321" r:id="rId37"/>
    <p:sldId id="322" r:id="rId38"/>
    <p:sldId id="328" r:id="rId39"/>
    <p:sldId id="323" r:id="rId40"/>
    <p:sldId id="330" r:id="rId41"/>
    <p:sldId id="331" r:id="rId42"/>
    <p:sldId id="333" r:id="rId43"/>
    <p:sldId id="334" r:id="rId44"/>
    <p:sldId id="326" r:id="rId45"/>
    <p:sldId id="335" r:id="rId46"/>
    <p:sldId id="355" r:id="rId47"/>
    <p:sldId id="344" r:id="rId48"/>
    <p:sldId id="311" r:id="rId49"/>
    <p:sldId id="312" r:id="rId50"/>
    <p:sldId id="313" r:id="rId51"/>
    <p:sldId id="357" r:id="rId52"/>
    <p:sldId id="342" r:id="rId53"/>
    <p:sldId id="341" r:id="rId54"/>
    <p:sldId id="345" r:id="rId55"/>
    <p:sldId id="346" r:id="rId56"/>
    <p:sldId id="347" r:id="rId57"/>
    <p:sldId id="343" r:id="rId58"/>
    <p:sldId id="350" r:id="rId59"/>
    <p:sldId id="354" r:id="rId60"/>
    <p:sldId id="352" r:id="rId61"/>
    <p:sldId id="349" r:id="rId62"/>
    <p:sldId id="35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or Katkov" initials="EK" lastIdx="1" clrIdx="0">
    <p:extLst>
      <p:ext uri="{19B8F6BF-5375-455C-9EA6-DF929625EA0E}">
        <p15:presenceInfo xmlns:p15="http://schemas.microsoft.com/office/powerpoint/2012/main" userId="b21c996b74112d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87296" autoAdjust="0"/>
  </p:normalViewPr>
  <p:slideViewPr>
    <p:cSldViewPr snapToGrid="0">
      <p:cViewPr>
        <p:scale>
          <a:sx n="33" d="100"/>
          <a:sy n="33" d="100"/>
        </p:scale>
        <p:origin x="158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D4F8C-E392-4288-9B5A-5ABDC9761C12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85BBA-3EC2-434D-9D22-4580C88999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304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Thank</a:t>
            </a:r>
            <a:r>
              <a:rPr lang="fr-CA" dirty="0"/>
              <a:t> </a:t>
            </a:r>
            <a:r>
              <a:rPr lang="fr-CA" dirty="0" err="1"/>
              <a:t>god</a:t>
            </a:r>
            <a:r>
              <a:rPr lang="fr-CA" dirty="0"/>
              <a:t> </a:t>
            </a:r>
            <a:r>
              <a:rPr lang="fr-CA" dirty="0" err="1"/>
              <a:t>we’re</a:t>
            </a:r>
            <a:r>
              <a:rPr lang="fr-CA" dirty="0"/>
              <a:t> not in </a:t>
            </a:r>
            <a:r>
              <a:rPr lang="fr-CA" dirty="0" err="1"/>
              <a:t>psychology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937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If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cannot</a:t>
            </a:r>
            <a:r>
              <a:rPr lang="fr-CA" dirty="0"/>
              <a:t> </a:t>
            </a:r>
            <a:r>
              <a:rPr lang="fr-CA" dirty="0" err="1"/>
              <a:t>reproduce</a:t>
            </a:r>
            <a:r>
              <a:rPr lang="fr-CA" dirty="0"/>
              <a:t> </a:t>
            </a:r>
            <a:r>
              <a:rPr lang="fr-CA" dirty="0" err="1"/>
              <a:t>results</a:t>
            </a:r>
            <a:r>
              <a:rPr lang="fr-CA" dirty="0"/>
              <a:t>,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the point of science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13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Narges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Rashidi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954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“Au </a:t>
            </a:r>
            <a:r>
              <a:rPr lang="en-CA" dirty="0" err="1"/>
              <a:t>loup</a:t>
            </a:r>
            <a:r>
              <a:rPr lang="en-CA" dirty="0"/>
              <a:t>! Au </a:t>
            </a:r>
            <a:r>
              <a:rPr lang="en-CA" dirty="0" err="1"/>
              <a:t>loup</a:t>
            </a:r>
            <a:r>
              <a:rPr lang="en-CA" dirty="0"/>
              <a:t>! Un </a:t>
            </a:r>
            <a:r>
              <a:rPr lang="en-CA" dirty="0" err="1"/>
              <a:t>loup</a:t>
            </a:r>
            <a:r>
              <a:rPr lang="en-CA" dirty="0"/>
              <a:t> d</a:t>
            </a:r>
            <a:r>
              <a:rPr lang="fr-CA" dirty="0" err="1"/>
              <a:t>évore</a:t>
            </a:r>
            <a:r>
              <a:rPr lang="fr-CA" dirty="0"/>
              <a:t> le troupeau!!</a:t>
            </a:r>
            <a:r>
              <a:rPr lang="en-CA" dirty="0"/>
              <a:t> 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154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79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5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33A1-2D6E-4389-844D-3120AD313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98EEC-6978-406E-BF53-FB5457BD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DDF24-3ADE-4AB1-A4BF-59853791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DE97E-54D5-4930-9389-D2A709D35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1E6A-2606-415A-A83E-F78ECB44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57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1FDB-CF5D-4194-B706-950759CC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9C4D3-85E5-423F-8CEF-5F6FC41F7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95EDD-EED9-4306-8363-0327133D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930D4-C374-4E34-91FC-9A02814D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A376F-93F7-4C99-B1D8-3315D3A0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52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A0B5BD-9624-4687-B320-8BE536049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05F98-0E77-4E8A-9E88-6CE1D80BC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871C1-3A32-4771-893A-028A3FB2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DFAF0-E5E3-4EDA-A91B-244C8B92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63672-9202-4441-9E7D-678709FB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979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7CE3-2A57-4FCB-B130-F5B56CC1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525D-E1AB-447C-AFB1-7BDB19620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EC904-EB58-41DA-8E9E-F3868FFA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843B0-8ECD-4CDC-B93E-1953070C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BBC9-48FE-4B0A-919C-FE4C60B6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367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041B-2595-433B-848B-A0828BD4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2409A-36B2-4C0F-A53B-9B1D4FB58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4D128-36BA-4431-8F0F-B4B10D53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7B07-7585-4202-9E33-7C055F1C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3F114-CFEF-4DCE-9DC9-7D5A1AE2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980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B94E-1E63-4FF2-AF4F-DB4F7544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4E1B-CE43-4EF5-9A44-2E625E39A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6B97-ED74-44E1-AAF1-41F68DA4A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02DB0-CF30-4CF0-AFB7-B594B791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7909D-6E52-4488-A032-29910278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FB1E1-5363-4338-9B3E-0CFE6E6C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51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1E4D-4BDF-4183-ACD3-64B1E857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F5053-7E33-4788-8C72-5E25D308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E1EC2-2088-4993-AD87-F33A58BF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28F49-6D57-4C48-8C02-DF7FEBA4D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D4C78-9C49-484B-873A-AF90C6FD9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655AD-2DD5-4E18-BE64-D49B7690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02A42-191A-4A94-97C6-9C0B689AD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319EF-3D36-409A-AB87-EEF96583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67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2208-A9B6-4184-97FA-8836DB12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F60B2-959A-4A03-9051-8D45237B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7BE3-863F-464F-9430-418A4399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A6E5F-5182-4747-97A7-F4E21B72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4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9882F-15AF-4B42-A1C2-4E99BF53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25827-C332-4866-946A-E36286A6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B88E9-DD73-4D28-833E-BD75CE62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04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9FF-7DF6-41FE-AA5F-78FFAD6C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62C26-B2A8-4620-A243-E0494087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8B019-D871-4460-A2A9-15DD5A34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C63DF-C838-4B2B-B2D2-FFDF94B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B5876-1718-4A09-89C5-D956E4127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1C85D-662F-483E-A3D2-F5F9FED0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85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045C-B9D2-4247-8DD9-724BE9A8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0FE0B-A0B2-48D9-AF32-EFCD0DC56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802E2-CC3C-4931-BD8B-FF6F376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6D335-856B-4EB6-8679-99944300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A2AD0-B8DF-44B7-B69C-330DB8A3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1B53F-78EC-4E76-B012-A206E608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1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CE3525-EC76-43E9-98CA-0EA5C107D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8B1AC-5DB2-4F3A-9F53-CC6F0AA24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EF656-47D6-4596-8558-5DB2F23B2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844AC-E781-4934-8643-A457F26D572C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1B550-EC1F-43DD-AF71-C1AF7AA39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80BF2-B25B-48B2-9849-61A8D888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83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osf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6C5-5044-4D49-8632-48FC72B7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94839" cy="4305043"/>
          </a:xfrm>
        </p:spPr>
        <p:txBody>
          <a:bodyPr>
            <a:noAutofit/>
          </a:bodyPr>
          <a:lstStyle/>
          <a:p>
            <a:r>
              <a:rPr lang="fr-CA" sz="8000" dirty="0"/>
              <a:t>La crise de la reproductibilité </a:t>
            </a:r>
            <a:r>
              <a:rPr lang="fr-CA" sz="8000" dirty="0">
                <a:solidFill>
                  <a:schemeClr val="bg1"/>
                </a:solidFill>
              </a:rPr>
              <a:t>et comment vous pouvez aider</a:t>
            </a:r>
            <a:endParaRPr lang="en-CA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243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100 expériences en psychologies ont étés répétés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40 % des effects </a:t>
            </a:r>
            <a:r>
              <a:rPr lang="fr-CA" dirty="0"/>
              <a:t>ont</a:t>
            </a:r>
            <a:r>
              <a:rPr lang="en-CA" dirty="0"/>
              <a:t> p</a:t>
            </a:r>
            <a:r>
              <a:rPr lang="fr-CA" dirty="0"/>
              <a:t>u</a:t>
            </a:r>
            <a:r>
              <a:rPr lang="en-CA" dirty="0"/>
              <a:t> </a:t>
            </a:r>
            <a:r>
              <a:rPr lang="fr-CA" dirty="0"/>
              <a:t>être</a:t>
            </a:r>
            <a:r>
              <a:rPr lang="en-CA" dirty="0"/>
              <a:t> </a:t>
            </a:r>
            <a:r>
              <a:rPr lang="fr-CA" dirty="0"/>
              <a:t>répliqués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5704911" y="6176220"/>
            <a:ext cx="62889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(Open Science Collaboration, 2015)</a:t>
            </a:r>
          </a:p>
        </p:txBody>
      </p:sp>
    </p:spTree>
    <p:extLst>
      <p:ext uri="{BB962C8B-B14F-4D97-AF65-F5344CB8AC3E}">
        <p14:creationId xmlns:p14="http://schemas.microsoft.com/office/powerpoint/2010/main" val="377500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CC5004-5F48-4D8A-ADE7-4D6C8838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fr-CA" dirty="0"/>
              <a:t>Mais est-ce reproductible?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210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20 autres expériences en sciences sociales ont étés répétés rigoureusement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7591763" y="6176220"/>
            <a:ext cx="39437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(Camerer et al., 2018)</a:t>
            </a:r>
          </a:p>
        </p:txBody>
      </p:sp>
    </p:spTree>
    <p:extLst>
      <p:ext uri="{BB962C8B-B14F-4D97-AF65-F5344CB8AC3E}">
        <p14:creationId xmlns:p14="http://schemas.microsoft.com/office/powerpoint/2010/main" val="403487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20 autres expériences en sciences sociales ont étés répétés rigoureusement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6902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~60 % des </a:t>
            </a:r>
            <a:r>
              <a:rPr lang="fr-CA" dirty="0"/>
              <a:t>résultats</a:t>
            </a:r>
            <a:r>
              <a:rPr lang="en-CA" dirty="0"/>
              <a:t> </a:t>
            </a:r>
            <a:r>
              <a:rPr lang="fr-CA" dirty="0"/>
              <a:t>ont</a:t>
            </a:r>
            <a:r>
              <a:rPr lang="en-CA" dirty="0"/>
              <a:t> </a:t>
            </a:r>
            <a:r>
              <a:rPr lang="fr-CA" dirty="0"/>
              <a:t>pu</a:t>
            </a:r>
            <a:r>
              <a:rPr lang="en-CA" dirty="0"/>
              <a:t> </a:t>
            </a:r>
            <a:r>
              <a:rPr lang="fr-CA" dirty="0"/>
              <a:t>être</a:t>
            </a:r>
            <a:r>
              <a:rPr lang="en-CA" dirty="0"/>
              <a:t> </a:t>
            </a:r>
            <a:r>
              <a:rPr lang="fr-CA" dirty="0"/>
              <a:t>répliqués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7591763" y="6176220"/>
            <a:ext cx="39437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(Camerer et al., 2018)</a:t>
            </a:r>
          </a:p>
        </p:txBody>
      </p:sp>
    </p:spTree>
    <p:extLst>
      <p:ext uri="{BB962C8B-B14F-4D97-AF65-F5344CB8AC3E}">
        <p14:creationId xmlns:p14="http://schemas.microsoft.com/office/powerpoint/2010/main" val="388094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0099-BB19-4621-B3D7-21CABB1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1115105"/>
            <a:ext cx="3559629" cy="4627789"/>
          </a:xfrm>
        </p:spPr>
        <p:txBody>
          <a:bodyPr>
            <a:normAutofit/>
          </a:bodyPr>
          <a:lstStyle/>
          <a:p>
            <a:r>
              <a:rPr lang="fr-CA" sz="5000" dirty="0"/>
              <a:t>Quelle chance que nous sommes pas psychologie</a:t>
            </a:r>
            <a:endParaRPr lang="en-CA" sz="5000" dirty="0"/>
          </a:p>
        </p:txBody>
      </p:sp>
      <p:pic>
        <p:nvPicPr>
          <p:cNvPr id="9" name="Content Placeholder 8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F3F3948D-2E4C-4D46-A9BD-9739A0CDC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29" y="-1545771"/>
            <a:ext cx="6778171" cy="10167257"/>
          </a:xfrm>
        </p:spPr>
      </p:pic>
    </p:spTree>
    <p:extLst>
      <p:ext uri="{BB962C8B-B14F-4D97-AF65-F5344CB8AC3E}">
        <p14:creationId xmlns:p14="http://schemas.microsoft.com/office/powerpoint/2010/main" val="3115162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593D0F-0624-45B1-88A1-610B17694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983" y="873598"/>
            <a:ext cx="3086911" cy="4250447"/>
          </a:xfrm>
        </p:spPr>
        <p:txBody>
          <a:bodyPr>
            <a:normAutofit fontScale="90000"/>
          </a:bodyPr>
          <a:lstStyle/>
          <a:p>
            <a:r>
              <a:rPr lang="fr-CA" dirty="0"/>
              <a:t>Le problème s’étend à d’autres sciences</a:t>
            </a:r>
            <a:endParaRPr lang="en-CA" dirty="0"/>
          </a:p>
        </p:txBody>
      </p:sp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7AB8893B-79E2-4269-BDA5-9DDF69D5C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40" y="0"/>
            <a:ext cx="6832060" cy="102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356471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ECADBED-5294-4A3D-83F3-40AF57DB8373}"/>
              </a:ext>
            </a:extLst>
          </p:cNvPr>
          <p:cNvSpPr txBox="1">
            <a:spLocks/>
          </p:cNvSpPr>
          <p:nvPr/>
        </p:nvSpPr>
        <p:spPr>
          <a:xfrm>
            <a:off x="6096000" y="2394135"/>
            <a:ext cx="4766553" cy="1584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1500 chercheurs</a:t>
            </a:r>
          </a:p>
          <a:p>
            <a:r>
              <a:rPr lang="fr-CA" sz="5000" dirty="0"/>
              <a:t>ont répondu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1074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ECADBED-5294-4A3D-83F3-40AF57DB8373}"/>
              </a:ext>
            </a:extLst>
          </p:cNvPr>
          <p:cNvSpPr txBox="1">
            <a:spLocks/>
          </p:cNvSpPr>
          <p:nvPr/>
        </p:nvSpPr>
        <p:spPr>
          <a:xfrm>
            <a:off x="6096000" y="2394135"/>
            <a:ext cx="4766553" cy="1584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1500 chercheurs</a:t>
            </a:r>
          </a:p>
          <a:p>
            <a:r>
              <a:rPr lang="fr-CA" sz="5000" dirty="0"/>
              <a:t>ont répondu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226014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crise">
            <a:extLst>
              <a:ext uri="{FF2B5EF4-FFF2-40B4-BE49-F238E27FC236}">
                <a16:creationId xmlns:a16="http://schemas.microsoft.com/office/drawing/2014/main" id="{3E3A5C2D-2240-4F52-9584-F0E72AE2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34" y="0"/>
            <a:ext cx="101287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924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6C5-5044-4D49-8632-48FC72B7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94839" cy="4305043"/>
          </a:xfrm>
        </p:spPr>
        <p:txBody>
          <a:bodyPr>
            <a:noAutofit/>
          </a:bodyPr>
          <a:lstStyle/>
          <a:p>
            <a:r>
              <a:rPr lang="fr-CA" sz="8000" dirty="0"/>
              <a:t>La crise de la reproductibilité et comment vous pouvez aider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4258582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pic>
        <p:nvPicPr>
          <p:cNvPr id="14340" name="Picture 4" descr="Image result for bebe pleure">
            <a:extLst>
              <a:ext uri="{FF2B5EF4-FFF2-40B4-BE49-F238E27FC236}">
                <a16:creationId xmlns:a16="http://schemas.microsoft.com/office/drawing/2014/main" id="{DC8406F1-F77E-4E58-AAED-03F86E284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/>
          <a:stretch/>
        </p:blipFill>
        <p:spPr bwMode="auto">
          <a:xfrm>
            <a:off x="4905257" y="0"/>
            <a:ext cx="99650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771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283CEE-E9D4-4317-B099-918BBBCAB9AC}"/>
              </a:ext>
            </a:extLst>
          </p:cNvPr>
          <p:cNvSpPr txBox="1">
            <a:spLocks/>
          </p:cNvSpPr>
          <p:nvPr/>
        </p:nvSpPr>
        <p:spPr>
          <a:xfrm>
            <a:off x="7701150" y="-7816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3 %</a:t>
            </a:r>
            <a:endParaRPr lang="en-CA" sz="90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D6D4FB87-C64C-4B86-8BA6-4E253D61A948}"/>
              </a:ext>
            </a:extLst>
          </p:cNvPr>
          <p:cNvSpPr txBox="1">
            <a:spLocks/>
          </p:cNvSpPr>
          <p:nvPr/>
        </p:nvSpPr>
        <p:spPr>
          <a:xfrm>
            <a:off x="6828093" y="161543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Non, </a:t>
            </a:r>
          </a:p>
          <a:p>
            <a:r>
              <a:rPr lang="fr-CA" dirty="0"/>
              <a:t>Pas de crise</a:t>
            </a:r>
            <a:endParaRPr lang="en-CA" dirty="0"/>
          </a:p>
        </p:txBody>
      </p:sp>
      <p:pic>
        <p:nvPicPr>
          <p:cNvPr id="16386" name="Picture 2" descr="Image result for golf">
            <a:extLst>
              <a:ext uri="{FF2B5EF4-FFF2-40B4-BE49-F238E27FC236}">
                <a16:creationId xmlns:a16="http://schemas.microsoft.com/office/drawing/2014/main" id="{8C8C894A-663B-487B-B057-40D24A2B9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6096000" cy="43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1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283CEE-E9D4-4317-B099-918BBBCAB9AC}"/>
              </a:ext>
            </a:extLst>
          </p:cNvPr>
          <p:cNvSpPr txBox="1">
            <a:spLocks/>
          </p:cNvSpPr>
          <p:nvPr/>
        </p:nvSpPr>
        <p:spPr>
          <a:xfrm>
            <a:off x="7701150" y="-7816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3 %</a:t>
            </a:r>
            <a:endParaRPr lang="en-CA" sz="90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D6D4FB87-C64C-4B86-8BA6-4E253D61A948}"/>
              </a:ext>
            </a:extLst>
          </p:cNvPr>
          <p:cNvSpPr txBox="1">
            <a:spLocks/>
          </p:cNvSpPr>
          <p:nvPr/>
        </p:nvSpPr>
        <p:spPr>
          <a:xfrm>
            <a:off x="6828093" y="161543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Non, </a:t>
            </a:r>
          </a:p>
          <a:p>
            <a:r>
              <a:rPr lang="fr-CA" dirty="0"/>
              <a:t>Pas de crise</a:t>
            </a:r>
            <a:endParaRPr lang="en-CA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651475C-C737-42F1-A2DF-A828A87EBF69}"/>
              </a:ext>
            </a:extLst>
          </p:cNvPr>
          <p:cNvSpPr txBox="1">
            <a:spLocks/>
          </p:cNvSpPr>
          <p:nvPr/>
        </p:nvSpPr>
        <p:spPr>
          <a:xfrm>
            <a:off x="7701150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7 %</a:t>
            </a:r>
            <a:endParaRPr lang="en-CA" sz="90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C351BAC4-D123-4204-94DF-EF8114C60CDA}"/>
              </a:ext>
            </a:extLst>
          </p:cNvPr>
          <p:cNvSpPr txBox="1">
            <a:spLocks/>
          </p:cNvSpPr>
          <p:nvPr/>
        </p:nvSpPr>
        <p:spPr>
          <a:xfrm>
            <a:off x="6828093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Ne savaient pas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3576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</p:spTree>
    <p:extLst>
      <p:ext uri="{BB962C8B-B14F-4D97-AF65-F5344CB8AC3E}">
        <p14:creationId xmlns:p14="http://schemas.microsoft.com/office/powerpoint/2010/main" val="899707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41 %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2936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41 %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B8C282E-C7A6-4EC8-B205-A7E0AE4C6C1C}"/>
              </a:ext>
            </a:extLst>
          </p:cNvPr>
          <p:cNvSpPr txBox="1">
            <a:spLocks/>
          </p:cNvSpPr>
          <p:nvPr/>
        </p:nvSpPr>
        <p:spPr>
          <a:xfrm>
            <a:off x="7989583" y="2286092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64 %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6852425-075D-41DF-BA5D-ECEF9C464039}"/>
              </a:ext>
            </a:extLst>
          </p:cNvPr>
          <p:cNvSpPr txBox="1">
            <a:spLocks/>
          </p:cNvSpPr>
          <p:nvPr/>
        </p:nvSpPr>
        <p:spPr>
          <a:xfrm>
            <a:off x="5969897" y="3979685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les résultats d’autrui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906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Biologie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60 %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B8C282E-C7A6-4EC8-B205-A7E0AE4C6C1C}"/>
              </a:ext>
            </a:extLst>
          </p:cNvPr>
          <p:cNvSpPr txBox="1">
            <a:spLocks/>
          </p:cNvSpPr>
          <p:nvPr/>
        </p:nvSpPr>
        <p:spPr>
          <a:xfrm>
            <a:off x="7989583" y="2286092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78 %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6852425-075D-41DF-BA5D-ECEF9C464039}"/>
              </a:ext>
            </a:extLst>
          </p:cNvPr>
          <p:cNvSpPr txBox="1">
            <a:spLocks/>
          </p:cNvSpPr>
          <p:nvPr/>
        </p:nvSpPr>
        <p:spPr>
          <a:xfrm>
            <a:off x="5969897" y="3979685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les résultats d’autrui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0258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70593AFB-08B2-46BB-9E1A-BF68A82E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6743" cy="6886338"/>
          </a:xfrm>
        </p:spPr>
      </p:pic>
      <p:pic>
        <p:nvPicPr>
          <p:cNvPr id="6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D559013D-8EEA-4A2A-BA09-308DBF4F50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2"/>
          <a:stretch/>
        </p:blipFill>
        <p:spPr>
          <a:xfrm>
            <a:off x="6386286" y="0"/>
            <a:ext cx="5805714" cy="688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3E70D-330B-4B46-B0C6-C404E787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429" y="319314"/>
            <a:ext cx="6738257" cy="1443945"/>
          </a:xfrm>
        </p:spPr>
        <p:txBody>
          <a:bodyPr>
            <a:normAutofit/>
          </a:bodyPr>
          <a:lstStyle/>
          <a:p>
            <a:r>
              <a:rPr lang="fr-CA" sz="6000" dirty="0"/>
              <a:t>Mais pourquoi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80112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70593AFB-08B2-46BB-9E1A-BF68A82E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6743" cy="6886338"/>
          </a:xfrm>
        </p:spPr>
      </p:pic>
      <p:pic>
        <p:nvPicPr>
          <p:cNvPr id="6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D559013D-8EEA-4A2A-BA09-308DBF4F5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2"/>
          <a:stretch/>
        </p:blipFill>
        <p:spPr>
          <a:xfrm>
            <a:off x="6386286" y="0"/>
            <a:ext cx="5805714" cy="688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3E70D-330B-4B46-B0C6-C404E787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429" y="319314"/>
            <a:ext cx="6738257" cy="1443945"/>
          </a:xfrm>
        </p:spPr>
        <p:txBody>
          <a:bodyPr>
            <a:normAutofit/>
          </a:bodyPr>
          <a:lstStyle/>
          <a:p>
            <a:r>
              <a:rPr lang="fr-CA" sz="6000" dirty="0"/>
              <a:t>Mais pourquoi</a:t>
            </a:r>
            <a:endParaRPr lang="en-CA" sz="6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C6A714-F4F9-4D36-A407-322CC43A1E13}"/>
              </a:ext>
            </a:extLst>
          </p:cNvPr>
          <p:cNvSpPr txBox="1">
            <a:spLocks/>
          </p:cNvSpPr>
          <p:nvPr/>
        </p:nvSpPr>
        <p:spPr>
          <a:xfrm>
            <a:off x="4935811" y="3362425"/>
            <a:ext cx="6363560" cy="3176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Comment y pallier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458634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/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1"/>
                </a:solidFill>
              </a:rPr>
              <a:t>Plausibilité de l’hypothèse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 err="1">
                <a:solidFill>
                  <a:schemeClr val="bg1"/>
                </a:solidFill>
              </a:rPr>
              <a:t>HARKing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Focus sur la valeur p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Malchance</a:t>
            </a: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4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6C5-5044-4D49-8632-48FC72B7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94839" cy="4305043"/>
          </a:xfrm>
        </p:spPr>
        <p:txBody>
          <a:bodyPr>
            <a:noAutofit/>
          </a:bodyPr>
          <a:lstStyle/>
          <a:p>
            <a:r>
              <a:rPr lang="fr-CA" sz="8000" dirty="0"/>
              <a:t>La crise de la </a:t>
            </a:r>
            <a:r>
              <a:rPr lang="fr-CA" sz="8000" b="1" dirty="0"/>
              <a:t>reproductibilité</a:t>
            </a:r>
            <a:r>
              <a:rPr lang="fr-CA" sz="8000" dirty="0"/>
              <a:t> et comment vous pouvez aider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92543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7A5B-1515-4251-8F76-5D4DD01A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914" y="1221468"/>
            <a:ext cx="10515600" cy="1325563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1026" name="Picture 2" descr="Screen Shot 2015-03-13 at 11.21.11">
            <a:extLst>
              <a:ext uri="{FF2B5EF4-FFF2-40B4-BE49-F238E27FC236}">
                <a16:creationId xmlns:a16="http://schemas.microsoft.com/office/drawing/2014/main" id="{2FE85EA0-CA61-4B05-954A-3598BFD1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53" y="0"/>
            <a:ext cx="126245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F0BAD4-DD8D-4BAE-B346-47F81B4EA887}"/>
              </a:ext>
            </a:extLst>
          </p:cNvPr>
          <p:cNvSpPr/>
          <p:nvPr/>
        </p:nvSpPr>
        <p:spPr>
          <a:xfrm>
            <a:off x="9617256" y="6176220"/>
            <a:ext cx="25747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Rasidi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386289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/>
              <a:t>Plausibilité de l’hypothèse et α </a:t>
            </a:r>
            <a:br>
              <a:rPr lang="fr-CA" sz="6600" dirty="0"/>
            </a:br>
            <a:r>
              <a:rPr lang="fr-CA" sz="6600" dirty="0">
                <a:solidFill>
                  <a:schemeClr val="bg1"/>
                </a:solidFill>
              </a:rPr>
              <a:t>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 err="1">
                <a:solidFill>
                  <a:schemeClr val="bg1"/>
                </a:solidFill>
              </a:rPr>
              <a:t>HARKing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Focus sur la valeur p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Malchance</a:t>
            </a: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6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59B5B-9325-41C0-B579-E836DA83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327"/>
            <a:ext cx="4544612" cy="6655873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6134872D-1D78-4076-8526-5794D7271654}"/>
              </a:ext>
            </a:extLst>
          </p:cNvPr>
          <p:cNvSpPr/>
          <p:nvPr/>
        </p:nvSpPr>
        <p:spPr>
          <a:xfrm>
            <a:off x="464799" y="1954465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2140B48-4432-4113-A4A4-ADFF435FA7E4}"/>
              </a:ext>
            </a:extLst>
          </p:cNvPr>
          <p:cNvSpPr/>
          <p:nvPr/>
        </p:nvSpPr>
        <p:spPr>
          <a:xfrm>
            <a:off x="10202294" y="3873976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3EB364-42A7-4762-BDB1-751E23B59AD6}"/>
              </a:ext>
            </a:extLst>
          </p:cNvPr>
          <p:cNvCxnSpPr/>
          <p:nvPr/>
        </p:nvCxnSpPr>
        <p:spPr>
          <a:xfrm>
            <a:off x="10553021" y="460921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33">
            <a:extLst>
              <a:ext uri="{FF2B5EF4-FFF2-40B4-BE49-F238E27FC236}">
                <a16:creationId xmlns:a16="http://schemas.microsoft.com/office/drawing/2014/main" id="{C672D840-E7F7-4621-86E4-BB408979ED67}"/>
              </a:ext>
            </a:extLst>
          </p:cNvPr>
          <p:cNvSpPr/>
          <p:nvPr/>
        </p:nvSpPr>
        <p:spPr>
          <a:xfrm>
            <a:off x="9212037" y="3428987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F0B947-889F-4BC3-A5A7-A116ABE3A7EC}"/>
              </a:ext>
            </a:extLst>
          </p:cNvPr>
          <p:cNvCxnSpPr/>
          <p:nvPr/>
        </p:nvCxnSpPr>
        <p:spPr>
          <a:xfrm>
            <a:off x="9562763" y="416422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1DDDAB-6EA5-4C13-A42A-5E6DBC76F2D3}"/>
              </a:ext>
            </a:extLst>
          </p:cNvPr>
          <p:cNvGrpSpPr/>
          <p:nvPr/>
        </p:nvGrpSpPr>
        <p:grpSpPr>
          <a:xfrm>
            <a:off x="10252281" y="3876630"/>
            <a:ext cx="706190" cy="813776"/>
            <a:chOff x="5999216" y="2707270"/>
            <a:chExt cx="707482" cy="843933"/>
          </a:xfrm>
        </p:grpSpPr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1893D835-791A-457B-8EB0-AF6E8FD4E1C0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EC2757DF-3DED-4E30-96E2-AEBC643B0A22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D0DFB94A-1375-47A9-87C2-BA34690D9144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6E656CD2-FF57-4702-90AE-19F48D3F4AF9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3E7D3B0C-434F-4F0D-953F-B1EB58D8DE01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2B05B852-DBCD-41CC-8F53-CAB8D5FC8DD7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E7B3757A-36D6-4319-8268-B1FCA75A7B5A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7B7587-2D13-4502-87EE-C0AE88713A3A}"/>
              </a:ext>
            </a:extLst>
          </p:cNvPr>
          <p:cNvGrpSpPr/>
          <p:nvPr/>
        </p:nvGrpSpPr>
        <p:grpSpPr>
          <a:xfrm>
            <a:off x="3102652" y="1508359"/>
            <a:ext cx="768702" cy="1698639"/>
            <a:chOff x="3091518" y="584904"/>
            <a:chExt cx="768702" cy="1698639"/>
          </a:xfrm>
        </p:grpSpPr>
        <p:sp>
          <p:nvSpPr>
            <p:cNvPr id="45" name="Freeform 2">
              <a:extLst>
                <a:ext uri="{FF2B5EF4-FFF2-40B4-BE49-F238E27FC236}">
                  <a16:creationId xmlns:a16="http://schemas.microsoft.com/office/drawing/2014/main" id="{3CF5445C-B646-46E4-ACB3-A1FA2983F902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3D0D47-BB1D-45D3-B468-5BDF2D7BAE0B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50" name="Freeform 136">
                <a:extLst>
                  <a:ext uri="{FF2B5EF4-FFF2-40B4-BE49-F238E27FC236}">
                    <a16:creationId xmlns:a16="http://schemas.microsoft.com/office/drawing/2014/main" id="{2BD672FE-6DF0-43F1-BD63-21586064F697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1" name="Freeform 137">
                <a:extLst>
                  <a:ext uri="{FF2B5EF4-FFF2-40B4-BE49-F238E27FC236}">
                    <a16:creationId xmlns:a16="http://schemas.microsoft.com/office/drawing/2014/main" id="{3C7BA1D3-58C5-4327-9572-163A0593C588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id="{7AD0A9E6-24CB-4079-A5F1-1ABB313ECC34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 141">
              <a:extLst>
                <a:ext uri="{FF2B5EF4-FFF2-40B4-BE49-F238E27FC236}">
                  <a16:creationId xmlns:a16="http://schemas.microsoft.com/office/drawing/2014/main" id="{7BA58444-CA73-4556-AF7B-F88058559982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 144">
              <a:extLst>
                <a:ext uri="{FF2B5EF4-FFF2-40B4-BE49-F238E27FC236}">
                  <a16:creationId xmlns:a16="http://schemas.microsoft.com/office/drawing/2014/main" id="{C017158B-F24D-40D6-9A05-A400D2021FE2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988CE1C-66B9-462B-AAFF-0EDC551FC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87" y="636599"/>
            <a:ext cx="3102584" cy="8188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6E0A78B-2854-4360-96E8-E29EAE72ADFB}"/>
              </a:ext>
            </a:extLst>
          </p:cNvPr>
          <p:cNvGrpSpPr/>
          <p:nvPr/>
        </p:nvGrpSpPr>
        <p:grpSpPr>
          <a:xfrm rot="20541543">
            <a:off x="7850332" y="3846603"/>
            <a:ext cx="739055" cy="827350"/>
            <a:chOff x="5772353" y="4227421"/>
            <a:chExt cx="739055" cy="827350"/>
          </a:xfrm>
        </p:grpSpPr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E3BC447-96B5-49A8-8AB5-1724F77375A9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1AC4777-53F2-4B9D-B978-882FC4747F09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8" name="Freeform 40">
                <a:extLst>
                  <a:ext uri="{FF2B5EF4-FFF2-40B4-BE49-F238E27FC236}">
                    <a16:creationId xmlns:a16="http://schemas.microsoft.com/office/drawing/2014/main" id="{5F97FF2E-81BB-44F2-B527-992AC97035A8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1">
                <a:extLst>
                  <a:ext uri="{FF2B5EF4-FFF2-40B4-BE49-F238E27FC236}">
                    <a16:creationId xmlns:a16="http://schemas.microsoft.com/office/drawing/2014/main" id="{FE19D898-80D4-440F-861E-F147D3DD0547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2">
                <a:extLst>
                  <a:ext uri="{FF2B5EF4-FFF2-40B4-BE49-F238E27FC236}">
                    <a16:creationId xmlns:a16="http://schemas.microsoft.com/office/drawing/2014/main" id="{6BB33E63-160E-4C3F-8B33-F47539B7699D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51161662-3CA5-421A-8329-F2548ACFFE15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C154F83F-3ECB-4806-A5BF-C3EB0BD1B237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id="{BB8591E4-6464-4CE7-8D16-503DA2712132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Freeform 46">
                <a:extLst>
                  <a:ext uri="{FF2B5EF4-FFF2-40B4-BE49-F238E27FC236}">
                    <a16:creationId xmlns:a16="http://schemas.microsoft.com/office/drawing/2014/main" id="{FDF957FD-8764-46E7-AA8B-AA1C934B373F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375DB8-3E83-4542-9D9B-E4A5AD6E9CB0}"/>
              </a:ext>
            </a:extLst>
          </p:cNvPr>
          <p:cNvCxnSpPr/>
          <p:nvPr/>
        </p:nvCxnSpPr>
        <p:spPr>
          <a:xfrm>
            <a:off x="8384688" y="5447067"/>
            <a:ext cx="445244" cy="46620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57">
            <a:extLst>
              <a:ext uri="{FF2B5EF4-FFF2-40B4-BE49-F238E27FC236}">
                <a16:creationId xmlns:a16="http://schemas.microsoft.com/office/drawing/2014/main" id="{DF47042E-FB36-43A2-9C49-C96F82DF7A0F}"/>
              </a:ext>
            </a:extLst>
          </p:cNvPr>
          <p:cNvSpPr/>
          <p:nvPr/>
        </p:nvSpPr>
        <p:spPr>
          <a:xfrm>
            <a:off x="8245051" y="4601416"/>
            <a:ext cx="153557" cy="854869"/>
          </a:xfrm>
          <a:custGeom>
            <a:avLst/>
            <a:gdLst>
              <a:gd name="connsiteX0" fmla="*/ 0 w 100265"/>
              <a:gd name="connsiteY0" fmla="*/ 0 h 710240"/>
              <a:gd name="connsiteX1" fmla="*/ 100265 w 100265"/>
              <a:gd name="connsiteY1" fmla="*/ 710240 h 710240"/>
              <a:gd name="connsiteX2" fmla="*/ 100265 w 100265"/>
              <a:gd name="connsiteY2" fmla="*/ 710240 h 71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65" h="710240">
                <a:moveTo>
                  <a:pt x="0" y="0"/>
                </a:moveTo>
                <a:lnTo>
                  <a:pt x="100265" y="710240"/>
                </a:lnTo>
                <a:lnTo>
                  <a:pt x="100265" y="710240"/>
                </a:ln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63">
            <a:extLst>
              <a:ext uri="{FF2B5EF4-FFF2-40B4-BE49-F238E27FC236}">
                <a16:creationId xmlns:a16="http://schemas.microsoft.com/office/drawing/2014/main" id="{C6D9B647-C11E-4EF1-A845-2C1EA9C6484B}"/>
              </a:ext>
            </a:extLst>
          </p:cNvPr>
          <p:cNvSpPr/>
          <p:nvPr/>
        </p:nvSpPr>
        <p:spPr>
          <a:xfrm>
            <a:off x="7727013" y="5453706"/>
            <a:ext cx="668436" cy="910779"/>
          </a:xfrm>
          <a:custGeom>
            <a:avLst/>
            <a:gdLst>
              <a:gd name="connsiteX0" fmla="*/ 668436 w 668436"/>
              <a:gd name="connsiteY0" fmla="*/ 0 h 910779"/>
              <a:gd name="connsiteX1" fmla="*/ 242308 w 668436"/>
              <a:gd name="connsiteY1" fmla="*/ 401077 h 910779"/>
              <a:gd name="connsiteX2" fmla="*/ 175464 w 668436"/>
              <a:gd name="connsiteY2" fmla="*/ 501346 h 910779"/>
              <a:gd name="connsiteX3" fmla="*/ 0 w 668436"/>
              <a:gd name="connsiteY3" fmla="*/ 910779 h 91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436" h="910779">
                <a:moveTo>
                  <a:pt x="668436" y="0"/>
                </a:moveTo>
                <a:cubicBezTo>
                  <a:pt x="496453" y="158759"/>
                  <a:pt x="324470" y="317519"/>
                  <a:pt x="242308" y="401077"/>
                </a:cubicBezTo>
                <a:cubicBezTo>
                  <a:pt x="160146" y="484635"/>
                  <a:pt x="215849" y="416396"/>
                  <a:pt x="175464" y="501346"/>
                </a:cubicBezTo>
                <a:cubicBezTo>
                  <a:pt x="135079" y="586296"/>
                  <a:pt x="67539" y="748537"/>
                  <a:pt x="0" y="910779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7574E9-99F7-4DCD-ABE3-C6042E7AAF1F}"/>
              </a:ext>
            </a:extLst>
          </p:cNvPr>
          <p:cNvCxnSpPr/>
          <p:nvPr/>
        </p:nvCxnSpPr>
        <p:spPr>
          <a:xfrm flipV="1">
            <a:off x="8829932" y="5720477"/>
            <a:ext cx="495089" cy="19279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82">
            <a:extLst>
              <a:ext uri="{FF2B5EF4-FFF2-40B4-BE49-F238E27FC236}">
                <a16:creationId xmlns:a16="http://schemas.microsoft.com/office/drawing/2014/main" id="{1EEE3281-C045-45E4-9FF1-A61954DF049F}"/>
              </a:ext>
            </a:extLst>
          </p:cNvPr>
          <p:cNvSpPr/>
          <p:nvPr/>
        </p:nvSpPr>
        <p:spPr>
          <a:xfrm>
            <a:off x="7977676" y="4751821"/>
            <a:ext cx="695619" cy="434500"/>
          </a:xfrm>
          <a:custGeom>
            <a:avLst/>
            <a:gdLst>
              <a:gd name="connsiteX0" fmla="*/ 309152 w 695619"/>
              <a:gd name="connsiteY0" fmla="*/ 0 h 434500"/>
              <a:gd name="connsiteX1" fmla="*/ 484617 w 695619"/>
              <a:gd name="connsiteY1" fmla="*/ 41779 h 434500"/>
              <a:gd name="connsiteX2" fmla="*/ 635015 w 695619"/>
              <a:gd name="connsiteY2" fmla="*/ 125336 h 434500"/>
              <a:gd name="connsiteX3" fmla="*/ 693503 w 695619"/>
              <a:gd name="connsiteY3" fmla="*/ 192182 h 434500"/>
              <a:gd name="connsiteX4" fmla="*/ 568171 w 695619"/>
              <a:gd name="connsiteY4" fmla="*/ 250673 h 434500"/>
              <a:gd name="connsiteX5" fmla="*/ 0 w 695619"/>
              <a:gd name="connsiteY5" fmla="*/ 434500 h 43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619" h="434500">
                <a:moveTo>
                  <a:pt x="309152" y="0"/>
                </a:moveTo>
                <a:cubicBezTo>
                  <a:pt x="369729" y="10445"/>
                  <a:pt x="430306" y="20890"/>
                  <a:pt x="484617" y="41779"/>
                </a:cubicBezTo>
                <a:cubicBezTo>
                  <a:pt x="538928" y="62668"/>
                  <a:pt x="600201" y="100269"/>
                  <a:pt x="635015" y="125336"/>
                </a:cubicBezTo>
                <a:cubicBezTo>
                  <a:pt x="669829" y="150403"/>
                  <a:pt x="704644" y="171293"/>
                  <a:pt x="693503" y="192182"/>
                </a:cubicBezTo>
                <a:cubicBezTo>
                  <a:pt x="682362" y="213071"/>
                  <a:pt x="683755" y="210287"/>
                  <a:pt x="568171" y="250673"/>
                </a:cubicBezTo>
                <a:cubicBezTo>
                  <a:pt x="452587" y="291059"/>
                  <a:pt x="0" y="434500"/>
                  <a:pt x="0" y="43450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84">
            <a:extLst>
              <a:ext uri="{FF2B5EF4-FFF2-40B4-BE49-F238E27FC236}">
                <a16:creationId xmlns:a16="http://schemas.microsoft.com/office/drawing/2014/main" id="{3D6E7C48-6032-4CEA-A396-7866089D0B9D}"/>
              </a:ext>
            </a:extLst>
          </p:cNvPr>
          <p:cNvSpPr/>
          <p:nvPr/>
        </p:nvSpPr>
        <p:spPr>
          <a:xfrm>
            <a:off x="7568258" y="4776888"/>
            <a:ext cx="701858" cy="359298"/>
          </a:xfrm>
          <a:custGeom>
            <a:avLst/>
            <a:gdLst>
              <a:gd name="connsiteX0" fmla="*/ 701858 w 701858"/>
              <a:gd name="connsiteY0" fmla="*/ 0 h 359298"/>
              <a:gd name="connsiteX1" fmla="*/ 593237 w 701858"/>
              <a:gd name="connsiteY1" fmla="*/ 200539 h 359298"/>
              <a:gd name="connsiteX2" fmla="*/ 342574 w 701858"/>
              <a:gd name="connsiteY2" fmla="*/ 309164 h 359298"/>
              <a:gd name="connsiteX3" fmla="*/ 0 w 701858"/>
              <a:gd name="connsiteY3" fmla="*/ 359298 h 35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858" h="359298">
                <a:moveTo>
                  <a:pt x="701858" y="0"/>
                </a:moveTo>
                <a:cubicBezTo>
                  <a:pt x="677488" y="74506"/>
                  <a:pt x="653118" y="149012"/>
                  <a:pt x="593237" y="200539"/>
                </a:cubicBezTo>
                <a:cubicBezTo>
                  <a:pt x="533356" y="252066"/>
                  <a:pt x="441447" y="282704"/>
                  <a:pt x="342574" y="309164"/>
                </a:cubicBezTo>
                <a:cubicBezTo>
                  <a:pt x="243701" y="335624"/>
                  <a:pt x="0" y="359298"/>
                  <a:pt x="0" y="359298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Freeform 87">
            <a:extLst>
              <a:ext uri="{FF2B5EF4-FFF2-40B4-BE49-F238E27FC236}">
                <a16:creationId xmlns:a16="http://schemas.microsoft.com/office/drawing/2014/main" id="{F419DF1B-0DAB-4E74-BBDF-A0ECE014F4E6}"/>
              </a:ext>
            </a:extLst>
          </p:cNvPr>
          <p:cNvSpPr/>
          <p:nvPr/>
        </p:nvSpPr>
        <p:spPr>
          <a:xfrm>
            <a:off x="7751518" y="6251668"/>
            <a:ext cx="950230" cy="225633"/>
          </a:xfrm>
          <a:custGeom>
            <a:avLst/>
            <a:gdLst>
              <a:gd name="connsiteX0" fmla="*/ 39486 w 666145"/>
              <a:gd name="connsiteY0" fmla="*/ 0 h 225633"/>
              <a:gd name="connsiteX1" fmla="*/ 6064 w 666145"/>
              <a:gd name="connsiteY1" fmla="*/ 225606 h 225633"/>
              <a:gd name="connsiteX2" fmla="*/ 148107 w 666145"/>
              <a:gd name="connsiteY2" fmla="*/ 16712 h 225633"/>
              <a:gd name="connsiteX3" fmla="*/ 164818 w 666145"/>
              <a:gd name="connsiteY3" fmla="*/ 200539 h 225633"/>
              <a:gd name="connsiteX4" fmla="*/ 306860 w 666145"/>
              <a:gd name="connsiteY4" fmla="*/ 41779 h 225633"/>
              <a:gd name="connsiteX5" fmla="*/ 315216 w 666145"/>
              <a:gd name="connsiteY5" fmla="*/ 192183 h 225633"/>
              <a:gd name="connsiteX6" fmla="*/ 440548 w 666145"/>
              <a:gd name="connsiteY6" fmla="*/ 66846 h 225633"/>
              <a:gd name="connsiteX7" fmla="*/ 440548 w 666145"/>
              <a:gd name="connsiteY7" fmla="*/ 167115 h 225633"/>
              <a:gd name="connsiteX8" fmla="*/ 565880 w 666145"/>
              <a:gd name="connsiteY8" fmla="*/ 66846 h 225633"/>
              <a:gd name="connsiteX9" fmla="*/ 565880 w 666145"/>
              <a:gd name="connsiteY9" fmla="*/ 167115 h 225633"/>
              <a:gd name="connsiteX10" fmla="*/ 666145 w 666145"/>
              <a:gd name="connsiteY10" fmla="*/ 83558 h 22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145" h="225633">
                <a:moveTo>
                  <a:pt x="39486" y="0"/>
                </a:moveTo>
                <a:cubicBezTo>
                  <a:pt x="13723" y="111410"/>
                  <a:pt x="-12039" y="222821"/>
                  <a:pt x="6064" y="225606"/>
                </a:cubicBezTo>
                <a:cubicBezTo>
                  <a:pt x="24167" y="228391"/>
                  <a:pt x="121648" y="20890"/>
                  <a:pt x="148107" y="16712"/>
                </a:cubicBezTo>
                <a:cubicBezTo>
                  <a:pt x="174566" y="12534"/>
                  <a:pt x="138359" y="196361"/>
                  <a:pt x="164818" y="200539"/>
                </a:cubicBezTo>
                <a:cubicBezTo>
                  <a:pt x="191277" y="204717"/>
                  <a:pt x="281794" y="43172"/>
                  <a:pt x="306860" y="41779"/>
                </a:cubicBezTo>
                <a:cubicBezTo>
                  <a:pt x="331926" y="40386"/>
                  <a:pt x="292935" y="188005"/>
                  <a:pt x="315216" y="192183"/>
                </a:cubicBezTo>
                <a:cubicBezTo>
                  <a:pt x="337497" y="196361"/>
                  <a:pt x="419659" y="71024"/>
                  <a:pt x="440548" y="66846"/>
                </a:cubicBezTo>
                <a:cubicBezTo>
                  <a:pt x="461437" y="62668"/>
                  <a:pt x="419659" y="167115"/>
                  <a:pt x="440548" y="167115"/>
                </a:cubicBezTo>
                <a:cubicBezTo>
                  <a:pt x="461437" y="167115"/>
                  <a:pt x="544991" y="66846"/>
                  <a:pt x="565880" y="66846"/>
                </a:cubicBezTo>
                <a:cubicBezTo>
                  <a:pt x="586769" y="66846"/>
                  <a:pt x="549169" y="164330"/>
                  <a:pt x="565880" y="167115"/>
                </a:cubicBezTo>
                <a:cubicBezTo>
                  <a:pt x="582591" y="169900"/>
                  <a:pt x="649434" y="93306"/>
                  <a:pt x="666145" y="83558"/>
                </a:cubicBezTo>
              </a:path>
            </a:pathLst>
          </a:cu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93">
            <a:extLst>
              <a:ext uri="{FF2B5EF4-FFF2-40B4-BE49-F238E27FC236}">
                <a16:creationId xmlns:a16="http://schemas.microsoft.com/office/drawing/2014/main" id="{766F231A-0EBA-4AE8-B033-8122AB0F49B3}"/>
              </a:ext>
            </a:extLst>
          </p:cNvPr>
          <p:cNvSpPr/>
          <p:nvPr/>
        </p:nvSpPr>
        <p:spPr>
          <a:xfrm>
            <a:off x="9330507" y="5000300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95">
            <a:extLst>
              <a:ext uri="{FF2B5EF4-FFF2-40B4-BE49-F238E27FC236}">
                <a16:creationId xmlns:a16="http://schemas.microsoft.com/office/drawing/2014/main" id="{C8D90D15-A895-4C19-96F6-F9E2DF24AE39}"/>
              </a:ext>
            </a:extLst>
          </p:cNvPr>
          <p:cNvSpPr/>
          <p:nvPr/>
        </p:nvSpPr>
        <p:spPr>
          <a:xfrm>
            <a:off x="9581171" y="5000300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59">
            <a:extLst>
              <a:ext uri="{FF2B5EF4-FFF2-40B4-BE49-F238E27FC236}">
                <a16:creationId xmlns:a16="http://schemas.microsoft.com/office/drawing/2014/main" id="{D7E52728-672F-4416-A512-FBD7C73C978C}"/>
              </a:ext>
            </a:extLst>
          </p:cNvPr>
          <p:cNvSpPr/>
          <p:nvPr/>
        </p:nvSpPr>
        <p:spPr>
          <a:xfrm>
            <a:off x="10318942" y="541522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160">
            <a:extLst>
              <a:ext uri="{FF2B5EF4-FFF2-40B4-BE49-F238E27FC236}">
                <a16:creationId xmlns:a16="http://schemas.microsoft.com/office/drawing/2014/main" id="{607D442A-C67D-4BB0-B7D2-83BFB6E87FB6}"/>
              </a:ext>
            </a:extLst>
          </p:cNvPr>
          <p:cNvSpPr/>
          <p:nvPr/>
        </p:nvSpPr>
        <p:spPr>
          <a:xfrm>
            <a:off x="10569606" y="541522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110">
            <a:extLst>
              <a:ext uri="{FF2B5EF4-FFF2-40B4-BE49-F238E27FC236}">
                <a16:creationId xmlns:a16="http://schemas.microsoft.com/office/drawing/2014/main" id="{18AB02FC-590F-4D08-8124-7295A2729422}"/>
              </a:ext>
            </a:extLst>
          </p:cNvPr>
          <p:cNvSpPr/>
          <p:nvPr/>
        </p:nvSpPr>
        <p:spPr>
          <a:xfrm>
            <a:off x="8912734" y="3655021"/>
            <a:ext cx="643370" cy="714090"/>
          </a:xfrm>
          <a:custGeom>
            <a:avLst/>
            <a:gdLst>
              <a:gd name="connsiteX0" fmla="*/ 643370 w 643370"/>
              <a:gd name="connsiteY0" fmla="*/ 668461 h 714090"/>
              <a:gd name="connsiteX1" fmla="*/ 325863 w 643370"/>
              <a:gd name="connsiteY1" fmla="*/ 643394 h 714090"/>
              <a:gd name="connsiteX2" fmla="*/ 0 w 643370"/>
              <a:gd name="connsiteY2" fmla="*/ 0 h 71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370" h="714090">
                <a:moveTo>
                  <a:pt x="643370" y="668461"/>
                </a:moveTo>
                <a:cubicBezTo>
                  <a:pt x="538230" y="711632"/>
                  <a:pt x="433091" y="754804"/>
                  <a:pt x="325863" y="643394"/>
                </a:cubicBezTo>
                <a:cubicBezTo>
                  <a:pt x="218635" y="531984"/>
                  <a:pt x="0" y="0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111">
            <a:extLst>
              <a:ext uri="{FF2B5EF4-FFF2-40B4-BE49-F238E27FC236}">
                <a16:creationId xmlns:a16="http://schemas.microsoft.com/office/drawing/2014/main" id="{75E7454F-56C1-463B-9F81-EC56B47B791A}"/>
              </a:ext>
            </a:extLst>
          </p:cNvPr>
          <p:cNvSpPr/>
          <p:nvPr/>
        </p:nvSpPr>
        <p:spPr>
          <a:xfrm>
            <a:off x="9581171" y="3579819"/>
            <a:ext cx="584882" cy="759279"/>
          </a:xfrm>
          <a:custGeom>
            <a:avLst/>
            <a:gdLst>
              <a:gd name="connsiteX0" fmla="*/ 0 w 584882"/>
              <a:gd name="connsiteY0" fmla="*/ 735308 h 759279"/>
              <a:gd name="connsiteX1" fmla="*/ 309152 w 584882"/>
              <a:gd name="connsiteY1" fmla="*/ 668461 h 759279"/>
              <a:gd name="connsiteX2" fmla="*/ 584882 w 584882"/>
              <a:gd name="connsiteY2" fmla="*/ 0 h 7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882" h="759279">
                <a:moveTo>
                  <a:pt x="0" y="735308"/>
                </a:moveTo>
                <a:cubicBezTo>
                  <a:pt x="105836" y="763160"/>
                  <a:pt x="211672" y="791012"/>
                  <a:pt x="309152" y="668461"/>
                </a:cubicBezTo>
                <a:cubicBezTo>
                  <a:pt x="406632" y="545910"/>
                  <a:pt x="495757" y="272955"/>
                  <a:pt x="584882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117">
            <a:extLst>
              <a:ext uri="{FF2B5EF4-FFF2-40B4-BE49-F238E27FC236}">
                <a16:creationId xmlns:a16="http://schemas.microsoft.com/office/drawing/2014/main" id="{4EEC932B-9353-4C53-BF5E-AAEB877CC32D}"/>
              </a:ext>
            </a:extLst>
          </p:cNvPr>
          <p:cNvSpPr/>
          <p:nvPr/>
        </p:nvSpPr>
        <p:spPr>
          <a:xfrm>
            <a:off x="10277096" y="4726777"/>
            <a:ext cx="626331" cy="467898"/>
          </a:xfrm>
          <a:custGeom>
            <a:avLst/>
            <a:gdLst>
              <a:gd name="connsiteX0" fmla="*/ 217242 w 473578"/>
              <a:gd name="connsiteY0" fmla="*/ 0 h 442856"/>
              <a:gd name="connsiteX1" fmla="*/ 467906 w 473578"/>
              <a:gd name="connsiteY1" fmla="*/ 175472 h 442856"/>
              <a:gd name="connsiteX2" fmla="*/ 0 w 473578"/>
              <a:gd name="connsiteY2" fmla="*/ 442856 h 44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578" h="442856">
                <a:moveTo>
                  <a:pt x="217242" y="0"/>
                </a:moveTo>
                <a:cubicBezTo>
                  <a:pt x="360677" y="50831"/>
                  <a:pt x="504113" y="101663"/>
                  <a:pt x="467906" y="175472"/>
                </a:cubicBezTo>
                <a:cubicBezTo>
                  <a:pt x="431699" y="249281"/>
                  <a:pt x="0" y="442856"/>
                  <a:pt x="0" y="44285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Freeform 119">
            <a:extLst>
              <a:ext uri="{FF2B5EF4-FFF2-40B4-BE49-F238E27FC236}">
                <a16:creationId xmlns:a16="http://schemas.microsoft.com/office/drawing/2014/main" id="{84121A96-7717-414C-BB65-97796A053AD1}"/>
              </a:ext>
            </a:extLst>
          </p:cNvPr>
          <p:cNvSpPr/>
          <p:nvPr/>
        </p:nvSpPr>
        <p:spPr>
          <a:xfrm>
            <a:off x="9739924" y="4724559"/>
            <a:ext cx="802124" cy="117006"/>
          </a:xfrm>
          <a:custGeom>
            <a:avLst/>
            <a:gdLst>
              <a:gd name="connsiteX0" fmla="*/ 802124 w 802124"/>
              <a:gd name="connsiteY0" fmla="*/ 8356 h 117006"/>
              <a:gd name="connsiteX1" fmla="*/ 359285 w 802124"/>
              <a:gd name="connsiteY1" fmla="*/ 116981 h 117006"/>
              <a:gd name="connsiteX2" fmla="*/ 0 w 802124"/>
              <a:gd name="connsiteY2" fmla="*/ 0 h 11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124" h="117006">
                <a:moveTo>
                  <a:pt x="802124" y="8356"/>
                </a:moveTo>
                <a:cubicBezTo>
                  <a:pt x="647548" y="63365"/>
                  <a:pt x="492972" y="118374"/>
                  <a:pt x="359285" y="116981"/>
                </a:cubicBezTo>
                <a:cubicBezTo>
                  <a:pt x="225598" y="115588"/>
                  <a:pt x="112799" y="57794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Freeform 120">
            <a:extLst>
              <a:ext uri="{FF2B5EF4-FFF2-40B4-BE49-F238E27FC236}">
                <a16:creationId xmlns:a16="http://schemas.microsoft.com/office/drawing/2014/main" id="{F57B51A8-8681-4923-A489-48E71320B126}"/>
              </a:ext>
            </a:extLst>
          </p:cNvPr>
          <p:cNvSpPr/>
          <p:nvPr/>
        </p:nvSpPr>
        <p:spPr>
          <a:xfrm>
            <a:off x="7645974" y="1831737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A953DBC-9D57-4845-924A-39DA3655E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64" y="1130835"/>
            <a:ext cx="3323859" cy="700902"/>
          </a:xfrm>
          <a:prstGeom prst="rect">
            <a:avLst/>
          </a:prstGeom>
        </p:spPr>
      </p:pic>
      <p:sp>
        <p:nvSpPr>
          <p:cNvPr id="33" name="Freeform 122">
            <a:extLst>
              <a:ext uri="{FF2B5EF4-FFF2-40B4-BE49-F238E27FC236}">
                <a16:creationId xmlns:a16="http://schemas.microsoft.com/office/drawing/2014/main" id="{D92C923C-4C85-4231-A7B7-144B691390FA}"/>
              </a:ext>
            </a:extLst>
          </p:cNvPr>
          <p:cNvSpPr/>
          <p:nvPr/>
        </p:nvSpPr>
        <p:spPr>
          <a:xfrm>
            <a:off x="9638392" y="2426294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92ADABC-D249-4B53-ACB5-A008DD044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843" y="1922290"/>
            <a:ext cx="3017962" cy="6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93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59B5B-9325-41C0-B579-E836DA83C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327"/>
            <a:ext cx="4544612" cy="6655873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6134872D-1D78-4076-8526-5794D7271654}"/>
              </a:ext>
            </a:extLst>
          </p:cNvPr>
          <p:cNvSpPr/>
          <p:nvPr/>
        </p:nvSpPr>
        <p:spPr>
          <a:xfrm>
            <a:off x="464799" y="1954465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2140B48-4432-4113-A4A4-ADFF435FA7E4}"/>
              </a:ext>
            </a:extLst>
          </p:cNvPr>
          <p:cNvSpPr/>
          <p:nvPr/>
        </p:nvSpPr>
        <p:spPr>
          <a:xfrm>
            <a:off x="10202294" y="3873976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3EB364-42A7-4762-BDB1-751E23B59AD6}"/>
              </a:ext>
            </a:extLst>
          </p:cNvPr>
          <p:cNvCxnSpPr/>
          <p:nvPr/>
        </p:nvCxnSpPr>
        <p:spPr>
          <a:xfrm>
            <a:off x="10553021" y="460921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33">
            <a:extLst>
              <a:ext uri="{FF2B5EF4-FFF2-40B4-BE49-F238E27FC236}">
                <a16:creationId xmlns:a16="http://schemas.microsoft.com/office/drawing/2014/main" id="{C672D840-E7F7-4621-86E4-BB408979ED67}"/>
              </a:ext>
            </a:extLst>
          </p:cNvPr>
          <p:cNvSpPr/>
          <p:nvPr/>
        </p:nvSpPr>
        <p:spPr>
          <a:xfrm>
            <a:off x="9212037" y="3428987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F0B947-889F-4BC3-A5A7-A116ABE3A7EC}"/>
              </a:ext>
            </a:extLst>
          </p:cNvPr>
          <p:cNvCxnSpPr/>
          <p:nvPr/>
        </p:nvCxnSpPr>
        <p:spPr>
          <a:xfrm>
            <a:off x="9562763" y="416422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1DDDAB-6EA5-4C13-A42A-5E6DBC76F2D3}"/>
              </a:ext>
            </a:extLst>
          </p:cNvPr>
          <p:cNvGrpSpPr/>
          <p:nvPr/>
        </p:nvGrpSpPr>
        <p:grpSpPr>
          <a:xfrm>
            <a:off x="10252281" y="3876630"/>
            <a:ext cx="706190" cy="813776"/>
            <a:chOff x="5999216" y="2707270"/>
            <a:chExt cx="707482" cy="843933"/>
          </a:xfrm>
        </p:grpSpPr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1893D835-791A-457B-8EB0-AF6E8FD4E1C0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EC2757DF-3DED-4E30-96E2-AEBC643B0A22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D0DFB94A-1375-47A9-87C2-BA34690D9144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6E656CD2-FF57-4702-90AE-19F48D3F4AF9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3E7D3B0C-434F-4F0D-953F-B1EB58D8DE01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2B05B852-DBCD-41CC-8F53-CAB8D5FC8DD7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E7B3757A-36D6-4319-8268-B1FCA75A7B5A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7B7587-2D13-4502-87EE-C0AE88713A3A}"/>
              </a:ext>
            </a:extLst>
          </p:cNvPr>
          <p:cNvGrpSpPr/>
          <p:nvPr/>
        </p:nvGrpSpPr>
        <p:grpSpPr>
          <a:xfrm>
            <a:off x="3102652" y="1508359"/>
            <a:ext cx="768702" cy="1698639"/>
            <a:chOff x="3091518" y="584904"/>
            <a:chExt cx="768702" cy="1698639"/>
          </a:xfrm>
        </p:grpSpPr>
        <p:sp>
          <p:nvSpPr>
            <p:cNvPr id="45" name="Freeform 2">
              <a:extLst>
                <a:ext uri="{FF2B5EF4-FFF2-40B4-BE49-F238E27FC236}">
                  <a16:creationId xmlns:a16="http://schemas.microsoft.com/office/drawing/2014/main" id="{3CF5445C-B646-46E4-ACB3-A1FA2983F902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3D0D47-BB1D-45D3-B468-5BDF2D7BAE0B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50" name="Freeform 136">
                <a:extLst>
                  <a:ext uri="{FF2B5EF4-FFF2-40B4-BE49-F238E27FC236}">
                    <a16:creationId xmlns:a16="http://schemas.microsoft.com/office/drawing/2014/main" id="{2BD672FE-6DF0-43F1-BD63-21586064F697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1" name="Freeform 137">
                <a:extLst>
                  <a:ext uri="{FF2B5EF4-FFF2-40B4-BE49-F238E27FC236}">
                    <a16:creationId xmlns:a16="http://schemas.microsoft.com/office/drawing/2014/main" id="{3C7BA1D3-58C5-4327-9572-163A0593C588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id="{7AD0A9E6-24CB-4079-A5F1-1ABB313ECC34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 141">
              <a:extLst>
                <a:ext uri="{FF2B5EF4-FFF2-40B4-BE49-F238E27FC236}">
                  <a16:creationId xmlns:a16="http://schemas.microsoft.com/office/drawing/2014/main" id="{7BA58444-CA73-4556-AF7B-F88058559982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 144">
              <a:extLst>
                <a:ext uri="{FF2B5EF4-FFF2-40B4-BE49-F238E27FC236}">
                  <a16:creationId xmlns:a16="http://schemas.microsoft.com/office/drawing/2014/main" id="{C017158B-F24D-40D6-9A05-A400D2021FE2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988CE1C-66B9-462B-AAFF-0EDC551FC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87" y="636599"/>
            <a:ext cx="3102584" cy="8188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6E0A78B-2854-4360-96E8-E29EAE72ADFB}"/>
              </a:ext>
            </a:extLst>
          </p:cNvPr>
          <p:cNvGrpSpPr/>
          <p:nvPr/>
        </p:nvGrpSpPr>
        <p:grpSpPr>
          <a:xfrm rot="20541543">
            <a:off x="7850332" y="3846603"/>
            <a:ext cx="739055" cy="827350"/>
            <a:chOff x="5772353" y="4227421"/>
            <a:chExt cx="739055" cy="827350"/>
          </a:xfrm>
        </p:grpSpPr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E3BC447-96B5-49A8-8AB5-1724F77375A9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1AC4777-53F2-4B9D-B978-882FC4747F09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8" name="Freeform 40">
                <a:extLst>
                  <a:ext uri="{FF2B5EF4-FFF2-40B4-BE49-F238E27FC236}">
                    <a16:creationId xmlns:a16="http://schemas.microsoft.com/office/drawing/2014/main" id="{5F97FF2E-81BB-44F2-B527-992AC97035A8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1">
                <a:extLst>
                  <a:ext uri="{FF2B5EF4-FFF2-40B4-BE49-F238E27FC236}">
                    <a16:creationId xmlns:a16="http://schemas.microsoft.com/office/drawing/2014/main" id="{FE19D898-80D4-440F-861E-F147D3DD0547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2">
                <a:extLst>
                  <a:ext uri="{FF2B5EF4-FFF2-40B4-BE49-F238E27FC236}">
                    <a16:creationId xmlns:a16="http://schemas.microsoft.com/office/drawing/2014/main" id="{6BB33E63-160E-4C3F-8B33-F47539B7699D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51161662-3CA5-421A-8329-F2548ACFFE15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C154F83F-3ECB-4806-A5BF-C3EB0BD1B237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id="{BB8591E4-6464-4CE7-8D16-503DA2712132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Freeform 46">
                <a:extLst>
                  <a:ext uri="{FF2B5EF4-FFF2-40B4-BE49-F238E27FC236}">
                    <a16:creationId xmlns:a16="http://schemas.microsoft.com/office/drawing/2014/main" id="{FDF957FD-8764-46E7-AA8B-AA1C934B373F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375DB8-3E83-4542-9D9B-E4A5AD6E9CB0}"/>
              </a:ext>
            </a:extLst>
          </p:cNvPr>
          <p:cNvCxnSpPr/>
          <p:nvPr/>
        </p:nvCxnSpPr>
        <p:spPr>
          <a:xfrm>
            <a:off x="8384688" y="5447067"/>
            <a:ext cx="445244" cy="46620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57">
            <a:extLst>
              <a:ext uri="{FF2B5EF4-FFF2-40B4-BE49-F238E27FC236}">
                <a16:creationId xmlns:a16="http://schemas.microsoft.com/office/drawing/2014/main" id="{DF47042E-FB36-43A2-9C49-C96F82DF7A0F}"/>
              </a:ext>
            </a:extLst>
          </p:cNvPr>
          <p:cNvSpPr/>
          <p:nvPr/>
        </p:nvSpPr>
        <p:spPr>
          <a:xfrm>
            <a:off x="8245051" y="4601416"/>
            <a:ext cx="153557" cy="854869"/>
          </a:xfrm>
          <a:custGeom>
            <a:avLst/>
            <a:gdLst>
              <a:gd name="connsiteX0" fmla="*/ 0 w 100265"/>
              <a:gd name="connsiteY0" fmla="*/ 0 h 710240"/>
              <a:gd name="connsiteX1" fmla="*/ 100265 w 100265"/>
              <a:gd name="connsiteY1" fmla="*/ 710240 h 710240"/>
              <a:gd name="connsiteX2" fmla="*/ 100265 w 100265"/>
              <a:gd name="connsiteY2" fmla="*/ 710240 h 71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65" h="710240">
                <a:moveTo>
                  <a:pt x="0" y="0"/>
                </a:moveTo>
                <a:lnTo>
                  <a:pt x="100265" y="710240"/>
                </a:lnTo>
                <a:lnTo>
                  <a:pt x="100265" y="710240"/>
                </a:ln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63">
            <a:extLst>
              <a:ext uri="{FF2B5EF4-FFF2-40B4-BE49-F238E27FC236}">
                <a16:creationId xmlns:a16="http://schemas.microsoft.com/office/drawing/2014/main" id="{C6D9B647-C11E-4EF1-A845-2C1EA9C6484B}"/>
              </a:ext>
            </a:extLst>
          </p:cNvPr>
          <p:cNvSpPr/>
          <p:nvPr/>
        </p:nvSpPr>
        <p:spPr>
          <a:xfrm>
            <a:off x="7727013" y="5453706"/>
            <a:ext cx="668436" cy="910779"/>
          </a:xfrm>
          <a:custGeom>
            <a:avLst/>
            <a:gdLst>
              <a:gd name="connsiteX0" fmla="*/ 668436 w 668436"/>
              <a:gd name="connsiteY0" fmla="*/ 0 h 910779"/>
              <a:gd name="connsiteX1" fmla="*/ 242308 w 668436"/>
              <a:gd name="connsiteY1" fmla="*/ 401077 h 910779"/>
              <a:gd name="connsiteX2" fmla="*/ 175464 w 668436"/>
              <a:gd name="connsiteY2" fmla="*/ 501346 h 910779"/>
              <a:gd name="connsiteX3" fmla="*/ 0 w 668436"/>
              <a:gd name="connsiteY3" fmla="*/ 910779 h 91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436" h="910779">
                <a:moveTo>
                  <a:pt x="668436" y="0"/>
                </a:moveTo>
                <a:cubicBezTo>
                  <a:pt x="496453" y="158759"/>
                  <a:pt x="324470" y="317519"/>
                  <a:pt x="242308" y="401077"/>
                </a:cubicBezTo>
                <a:cubicBezTo>
                  <a:pt x="160146" y="484635"/>
                  <a:pt x="215849" y="416396"/>
                  <a:pt x="175464" y="501346"/>
                </a:cubicBezTo>
                <a:cubicBezTo>
                  <a:pt x="135079" y="586296"/>
                  <a:pt x="67539" y="748537"/>
                  <a:pt x="0" y="910779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7574E9-99F7-4DCD-ABE3-C6042E7AAF1F}"/>
              </a:ext>
            </a:extLst>
          </p:cNvPr>
          <p:cNvCxnSpPr/>
          <p:nvPr/>
        </p:nvCxnSpPr>
        <p:spPr>
          <a:xfrm flipV="1">
            <a:off x="8829932" y="5720477"/>
            <a:ext cx="495089" cy="19279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82">
            <a:extLst>
              <a:ext uri="{FF2B5EF4-FFF2-40B4-BE49-F238E27FC236}">
                <a16:creationId xmlns:a16="http://schemas.microsoft.com/office/drawing/2014/main" id="{1EEE3281-C045-45E4-9FF1-A61954DF049F}"/>
              </a:ext>
            </a:extLst>
          </p:cNvPr>
          <p:cNvSpPr/>
          <p:nvPr/>
        </p:nvSpPr>
        <p:spPr>
          <a:xfrm>
            <a:off x="7977676" y="4751821"/>
            <a:ext cx="695619" cy="434500"/>
          </a:xfrm>
          <a:custGeom>
            <a:avLst/>
            <a:gdLst>
              <a:gd name="connsiteX0" fmla="*/ 309152 w 695619"/>
              <a:gd name="connsiteY0" fmla="*/ 0 h 434500"/>
              <a:gd name="connsiteX1" fmla="*/ 484617 w 695619"/>
              <a:gd name="connsiteY1" fmla="*/ 41779 h 434500"/>
              <a:gd name="connsiteX2" fmla="*/ 635015 w 695619"/>
              <a:gd name="connsiteY2" fmla="*/ 125336 h 434500"/>
              <a:gd name="connsiteX3" fmla="*/ 693503 w 695619"/>
              <a:gd name="connsiteY3" fmla="*/ 192182 h 434500"/>
              <a:gd name="connsiteX4" fmla="*/ 568171 w 695619"/>
              <a:gd name="connsiteY4" fmla="*/ 250673 h 434500"/>
              <a:gd name="connsiteX5" fmla="*/ 0 w 695619"/>
              <a:gd name="connsiteY5" fmla="*/ 434500 h 43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619" h="434500">
                <a:moveTo>
                  <a:pt x="309152" y="0"/>
                </a:moveTo>
                <a:cubicBezTo>
                  <a:pt x="369729" y="10445"/>
                  <a:pt x="430306" y="20890"/>
                  <a:pt x="484617" y="41779"/>
                </a:cubicBezTo>
                <a:cubicBezTo>
                  <a:pt x="538928" y="62668"/>
                  <a:pt x="600201" y="100269"/>
                  <a:pt x="635015" y="125336"/>
                </a:cubicBezTo>
                <a:cubicBezTo>
                  <a:pt x="669829" y="150403"/>
                  <a:pt x="704644" y="171293"/>
                  <a:pt x="693503" y="192182"/>
                </a:cubicBezTo>
                <a:cubicBezTo>
                  <a:pt x="682362" y="213071"/>
                  <a:pt x="683755" y="210287"/>
                  <a:pt x="568171" y="250673"/>
                </a:cubicBezTo>
                <a:cubicBezTo>
                  <a:pt x="452587" y="291059"/>
                  <a:pt x="0" y="434500"/>
                  <a:pt x="0" y="43450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84">
            <a:extLst>
              <a:ext uri="{FF2B5EF4-FFF2-40B4-BE49-F238E27FC236}">
                <a16:creationId xmlns:a16="http://schemas.microsoft.com/office/drawing/2014/main" id="{3D6E7C48-6032-4CEA-A396-7866089D0B9D}"/>
              </a:ext>
            </a:extLst>
          </p:cNvPr>
          <p:cNvSpPr/>
          <p:nvPr/>
        </p:nvSpPr>
        <p:spPr>
          <a:xfrm>
            <a:off x="7568258" y="4776888"/>
            <a:ext cx="701858" cy="359298"/>
          </a:xfrm>
          <a:custGeom>
            <a:avLst/>
            <a:gdLst>
              <a:gd name="connsiteX0" fmla="*/ 701858 w 701858"/>
              <a:gd name="connsiteY0" fmla="*/ 0 h 359298"/>
              <a:gd name="connsiteX1" fmla="*/ 593237 w 701858"/>
              <a:gd name="connsiteY1" fmla="*/ 200539 h 359298"/>
              <a:gd name="connsiteX2" fmla="*/ 342574 w 701858"/>
              <a:gd name="connsiteY2" fmla="*/ 309164 h 359298"/>
              <a:gd name="connsiteX3" fmla="*/ 0 w 701858"/>
              <a:gd name="connsiteY3" fmla="*/ 359298 h 35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858" h="359298">
                <a:moveTo>
                  <a:pt x="701858" y="0"/>
                </a:moveTo>
                <a:cubicBezTo>
                  <a:pt x="677488" y="74506"/>
                  <a:pt x="653118" y="149012"/>
                  <a:pt x="593237" y="200539"/>
                </a:cubicBezTo>
                <a:cubicBezTo>
                  <a:pt x="533356" y="252066"/>
                  <a:pt x="441447" y="282704"/>
                  <a:pt x="342574" y="309164"/>
                </a:cubicBezTo>
                <a:cubicBezTo>
                  <a:pt x="243701" y="335624"/>
                  <a:pt x="0" y="359298"/>
                  <a:pt x="0" y="359298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Freeform 87">
            <a:extLst>
              <a:ext uri="{FF2B5EF4-FFF2-40B4-BE49-F238E27FC236}">
                <a16:creationId xmlns:a16="http://schemas.microsoft.com/office/drawing/2014/main" id="{F419DF1B-0DAB-4E74-BBDF-A0ECE014F4E6}"/>
              </a:ext>
            </a:extLst>
          </p:cNvPr>
          <p:cNvSpPr/>
          <p:nvPr/>
        </p:nvSpPr>
        <p:spPr>
          <a:xfrm>
            <a:off x="7751518" y="6251668"/>
            <a:ext cx="950230" cy="225633"/>
          </a:xfrm>
          <a:custGeom>
            <a:avLst/>
            <a:gdLst>
              <a:gd name="connsiteX0" fmla="*/ 39486 w 666145"/>
              <a:gd name="connsiteY0" fmla="*/ 0 h 225633"/>
              <a:gd name="connsiteX1" fmla="*/ 6064 w 666145"/>
              <a:gd name="connsiteY1" fmla="*/ 225606 h 225633"/>
              <a:gd name="connsiteX2" fmla="*/ 148107 w 666145"/>
              <a:gd name="connsiteY2" fmla="*/ 16712 h 225633"/>
              <a:gd name="connsiteX3" fmla="*/ 164818 w 666145"/>
              <a:gd name="connsiteY3" fmla="*/ 200539 h 225633"/>
              <a:gd name="connsiteX4" fmla="*/ 306860 w 666145"/>
              <a:gd name="connsiteY4" fmla="*/ 41779 h 225633"/>
              <a:gd name="connsiteX5" fmla="*/ 315216 w 666145"/>
              <a:gd name="connsiteY5" fmla="*/ 192183 h 225633"/>
              <a:gd name="connsiteX6" fmla="*/ 440548 w 666145"/>
              <a:gd name="connsiteY6" fmla="*/ 66846 h 225633"/>
              <a:gd name="connsiteX7" fmla="*/ 440548 w 666145"/>
              <a:gd name="connsiteY7" fmla="*/ 167115 h 225633"/>
              <a:gd name="connsiteX8" fmla="*/ 565880 w 666145"/>
              <a:gd name="connsiteY8" fmla="*/ 66846 h 225633"/>
              <a:gd name="connsiteX9" fmla="*/ 565880 w 666145"/>
              <a:gd name="connsiteY9" fmla="*/ 167115 h 225633"/>
              <a:gd name="connsiteX10" fmla="*/ 666145 w 666145"/>
              <a:gd name="connsiteY10" fmla="*/ 83558 h 22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145" h="225633">
                <a:moveTo>
                  <a:pt x="39486" y="0"/>
                </a:moveTo>
                <a:cubicBezTo>
                  <a:pt x="13723" y="111410"/>
                  <a:pt x="-12039" y="222821"/>
                  <a:pt x="6064" y="225606"/>
                </a:cubicBezTo>
                <a:cubicBezTo>
                  <a:pt x="24167" y="228391"/>
                  <a:pt x="121648" y="20890"/>
                  <a:pt x="148107" y="16712"/>
                </a:cubicBezTo>
                <a:cubicBezTo>
                  <a:pt x="174566" y="12534"/>
                  <a:pt x="138359" y="196361"/>
                  <a:pt x="164818" y="200539"/>
                </a:cubicBezTo>
                <a:cubicBezTo>
                  <a:pt x="191277" y="204717"/>
                  <a:pt x="281794" y="43172"/>
                  <a:pt x="306860" y="41779"/>
                </a:cubicBezTo>
                <a:cubicBezTo>
                  <a:pt x="331926" y="40386"/>
                  <a:pt x="292935" y="188005"/>
                  <a:pt x="315216" y="192183"/>
                </a:cubicBezTo>
                <a:cubicBezTo>
                  <a:pt x="337497" y="196361"/>
                  <a:pt x="419659" y="71024"/>
                  <a:pt x="440548" y="66846"/>
                </a:cubicBezTo>
                <a:cubicBezTo>
                  <a:pt x="461437" y="62668"/>
                  <a:pt x="419659" y="167115"/>
                  <a:pt x="440548" y="167115"/>
                </a:cubicBezTo>
                <a:cubicBezTo>
                  <a:pt x="461437" y="167115"/>
                  <a:pt x="544991" y="66846"/>
                  <a:pt x="565880" y="66846"/>
                </a:cubicBezTo>
                <a:cubicBezTo>
                  <a:pt x="586769" y="66846"/>
                  <a:pt x="549169" y="164330"/>
                  <a:pt x="565880" y="167115"/>
                </a:cubicBezTo>
                <a:cubicBezTo>
                  <a:pt x="582591" y="169900"/>
                  <a:pt x="649434" y="93306"/>
                  <a:pt x="666145" y="83558"/>
                </a:cubicBezTo>
              </a:path>
            </a:pathLst>
          </a:cu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93">
            <a:extLst>
              <a:ext uri="{FF2B5EF4-FFF2-40B4-BE49-F238E27FC236}">
                <a16:creationId xmlns:a16="http://schemas.microsoft.com/office/drawing/2014/main" id="{766F231A-0EBA-4AE8-B033-8122AB0F49B3}"/>
              </a:ext>
            </a:extLst>
          </p:cNvPr>
          <p:cNvSpPr/>
          <p:nvPr/>
        </p:nvSpPr>
        <p:spPr>
          <a:xfrm>
            <a:off x="9330507" y="5000300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95">
            <a:extLst>
              <a:ext uri="{FF2B5EF4-FFF2-40B4-BE49-F238E27FC236}">
                <a16:creationId xmlns:a16="http://schemas.microsoft.com/office/drawing/2014/main" id="{C8D90D15-A895-4C19-96F6-F9E2DF24AE39}"/>
              </a:ext>
            </a:extLst>
          </p:cNvPr>
          <p:cNvSpPr/>
          <p:nvPr/>
        </p:nvSpPr>
        <p:spPr>
          <a:xfrm>
            <a:off x="9581171" y="5000300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59">
            <a:extLst>
              <a:ext uri="{FF2B5EF4-FFF2-40B4-BE49-F238E27FC236}">
                <a16:creationId xmlns:a16="http://schemas.microsoft.com/office/drawing/2014/main" id="{D7E52728-672F-4416-A512-FBD7C73C978C}"/>
              </a:ext>
            </a:extLst>
          </p:cNvPr>
          <p:cNvSpPr/>
          <p:nvPr/>
        </p:nvSpPr>
        <p:spPr>
          <a:xfrm>
            <a:off x="10318942" y="541522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160">
            <a:extLst>
              <a:ext uri="{FF2B5EF4-FFF2-40B4-BE49-F238E27FC236}">
                <a16:creationId xmlns:a16="http://schemas.microsoft.com/office/drawing/2014/main" id="{607D442A-C67D-4BB0-B7D2-83BFB6E87FB6}"/>
              </a:ext>
            </a:extLst>
          </p:cNvPr>
          <p:cNvSpPr/>
          <p:nvPr/>
        </p:nvSpPr>
        <p:spPr>
          <a:xfrm>
            <a:off x="10569606" y="541522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110">
            <a:extLst>
              <a:ext uri="{FF2B5EF4-FFF2-40B4-BE49-F238E27FC236}">
                <a16:creationId xmlns:a16="http://schemas.microsoft.com/office/drawing/2014/main" id="{18AB02FC-590F-4D08-8124-7295A2729422}"/>
              </a:ext>
            </a:extLst>
          </p:cNvPr>
          <p:cNvSpPr/>
          <p:nvPr/>
        </p:nvSpPr>
        <p:spPr>
          <a:xfrm>
            <a:off x="8912734" y="3655021"/>
            <a:ext cx="643370" cy="714090"/>
          </a:xfrm>
          <a:custGeom>
            <a:avLst/>
            <a:gdLst>
              <a:gd name="connsiteX0" fmla="*/ 643370 w 643370"/>
              <a:gd name="connsiteY0" fmla="*/ 668461 h 714090"/>
              <a:gd name="connsiteX1" fmla="*/ 325863 w 643370"/>
              <a:gd name="connsiteY1" fmla="*/ 643394 h 714090"/>
              <a:gd name="connsiteX2" fmla="*/ 0 w 643370"/>
              <a:gd name="connsiteY2" fmla="*/ 0 h 71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370" h="714090">
                <a:moveTo>
                  <a:pt x="643370" y="668461"/>
                </a:moveTo>
                <a:cubicBezTo>
                  <a:pt x="538230" y="711632"/>
                  <a:pt x="433091" y="754804"/>
                  <a:pt x="325863" y="643394"/>
                </a:cubicBezTo>
                <a:cubicBezTo>
                  <a:pt x="218635" y="531984"/>
                  <a:pt x="0" y="0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111">
            <a:extLst>
              <a:ext uri="{FF2B5EF4-FFF2-40B4-BE49-F238E27FC236}">
                <a16:creationId xmlns:a16="http://schemas.microsoft.com/office/drawing/2014/main" id="{75E7454F-56C1-463B-9F81-EC56B47B791A}"/>
              </a:ext>
            </a:extLst>
          </p:cNvPr>
          <p:cNvSpPr/>
          <p:nvPr/>
        </p:nvSpPr>
        <p:spPr>
          <a:xfrm>
            <a:off x="9581171" y="3579819"/>
            <a:ext cx="584882" cy="759279"/>
          </a:xfrm>
          <a:custGeom>
            <a:avLst/>
            <a:gdLst>
              <a:gd name="connsiteX0" fmla="*/ 0 w 584882"/>
              <a:gd name="connsiteY0" fmla="*/ 735308 h 759279"/>
              <a:gd name="connsiteX1" fmla="*/ 309152 w 584882"/>
              <a:gd name="connsiteY1" fmla="*/ 668461 h 759279"/>
              <a:gd name="connsiteX2" fmla="*/ 584882 w 584882"/>
              <a:gd name="connsiteY2" fmla="*/ 0 h 7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882" h="759279">
                <a:moveTo>
                  <a:pt x="0" y="735308"/>
                </a:moveTo>
                <a:cubicBezTo>
                  <a:pt x="105836" y="763160"/>
                  <a:pt x="211672" y="791012"/>
                  <a:pt x="309152" y="668461"/>
                </a:cubicBezTo>
                <a:cubicBezTo>
                  <a:pt x="406632" y="545910"/>
                  <a:pt x="495757" y="272955"/>
                  <a:pt x="584882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117">
            <a:extLst>
              <a:ext uri="{FF2B5EF4-FFF2-40B4-BE49-F238E27FC236}">
                <a16:creationId xmlns:a16="http://schemas.microsoft.com/office/drawing/2014/main" id="{4EEC932B-9353-4C53-BF5E-AAEB877CC32D}"/>
              </a:ext>
            </a:extLst>
          </p:cNvPr>
          <p:cNvSpPr/>
          <p:nvPr/>
        </p:nvSpPr>
        <p:spPr>
          <a:xfrm>
            <a:off x="10277096" y="4726777"/>
            <a:ext cx="626331" cy="467898"/>
          </a:xfrm>
          <a:custGeom>
            <a:avLst/>
            <a:gdLst>
              <a:gd name="connsiteX0" fmla="*/ 217242 w 473578"/>
              <a:gd name="connsiteY0" fmla="*/ 0 h 442856"/>
              <a:gd name="connsiteX1" fmla="*/ 467906 w 473578"/>
              <a:gd name="connsiteY1" fmla="*/ 175472 h 442856"/>
              <a:gd name="connsiteX2" fmla="*/ 0 w 473578"/>
              <a:gd name="connsiteY2" fmla="*/ 442856 h 44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578" h="442856">
                <a:moveTo>
                  <a:pt x="217242" y="0"/>
                </a:moveTo>
                <a:cubicBezTo>
                  <a:pt x="360677" y="50831"/>
                  <a:pt x="504113" y="101663"/>
                  <a:pt x="467906" y="175472"/>
                </a:cubicBezTo>
                <a:cubicBezTo>
                  <a:pt x="431699" y="249281"/>
                  <a:pt x="0" y="442856"/>
                  <a:pt x="0" y="44285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Freeform 119">
            <a:extLst>
              <a:ext uri="{FF2B5EF4-FFF2-40B4-BE49-F238E27FC236}">
                <a16:creationId xmlns:a16="http://schemas.microsoft.com/office/drawing/2014/main" id="{84121A96-7717-414C-BB65-97796A053AD1}"/>
              </a:ext>
            </a:extLst>
          </p:cNvPr>
          <p:cNvSpPr/>
          <p:nvPr/>
        </p:nvSpPr>
        <p:spPr>
          <a:xfrm>
            <a:off x="9739924" y="4724559"/>
            <a:ext cx="802124" cy="117006"/>
          </a:xfrm>
          <a:custGeom>
            <a:avLst/>
            <a:gdLst>
              <a:gd name="connsiteX0" fmla="*/ 802124 w 802124"/>
              <a:gd name="connsiteY0" fmla="*/ 8356 h 117006"/>
              <a:gd name="connsiteX1" fmla="*/ 359285 w 802124"/>
              <a:gd name="connsiteY1" fmla="*/ 116981 h 117006"/>
              <a:gd name="connsiteX2" fmla="*/ 0 w 802124"/>
              <a:gd name="connsiteY2" fmla="*/ 0 h 11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124" h="117006">
                <a:moveTo>
                  <a:pt x="802124" y="8356"/>
                </a:moveTo>
                <a:cubicBezTo>
                  <a:pt x="647548" y="63365"/>
                  <a:pt x="492972" y="118374"/>
                  <a:pt x="359285" y="116981"/>
                </a:cubicBezTo>
                <a:cubicBezTo>
                  <a:pt x="225598" y="115588"/>
                  <a:pt x="112799" y="57794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Freeform 120">
            <a:extLst>
              <a:ext uri="{FF2B5EF4-FFF2-40B4-BE49-F238E27FC236}">
                <a16:creationId xmlns:a16="http://schemas.microsoft.com/office/drawing/2014/main" id="{F57B51A8-8681-4923-A489-48E71320B126}"/>
              </a:ext>
            </a:extLst>
          </p:cNvPr>
          <p:cNvSpPr/>
          <p:nvPr/>
        </p:nvSpPr>
        <p:spPr>
          <a:xfrm>
            <a:off x="7645974" y="1831737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A953DBC-9D57-4845-924A-39DA3655E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64" y="1130835"/>
            <a:ext cx="3323859" cy="700902"/>
          </a:xfrm>
          <a:prstGeom prst="rect">
            <a:avLst/>
          </a:prstGeom>
        </p:spPr>
      </p:pic>
      <p:sp>
        <p:nvSpPr>
          <p:cNvPr id="33" name="Freeform 122">
            <a:extLst>
              <a:ext uri="{FF2B5EF4-FFF2-40B4-BE49-F238E27FC236}">
                <a16:creationId xmlns:a16="http://schemas.microsoft.com/office/drawing/2014/main" id="{D92C923C-4C85-4231-A7B7-144B691390FA}"/>
              </a:ext>
            </a:extLst>
          </p:cNvPr>
          <p:cNvSpPr/>
          <p:nvPr/>
        </p:nvSpPr>
        <p:spPr>
          <a:xfrm>
            <a:off x="9638392" y="2426294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92ADABC-D249-4B53-ACB5-A008DD044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843" y="1922290"/>
            <a:ext cx="3017962" cy="626514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56D0CE1D-9CA9-4C26-B722-D59F509A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38" y="1899250"/>
            <a:ext cx="10515600" cy="6269139"/>
          </a:xfrm>
        </p:spPr>
        <p:txBody>
          <a:bodyPr>
            <a:normAutofit/>
          </a:bodyPr>
          <a:lstStyle/>
          <a:p>
            <a:r>
              <a:rPr lang="fr-CA" sz="8000" dirty="0">
                <a:solidFill>
                  <a:srgbClr val="FF0000"/>
                </a:solidFill>
              </a:rPr>
              <a:t>Erreur de</a:t>
            </a:r>
            <a:br>
              <a:rPr lang="fr-CA" sz="8000" dirty="0">
                <a:solidFill>
                  <a:srgbClr val="FF0000"/>
                </a:solidFill>
              </a:rPr>
            </a:br>
            <a:r>
              <a:rPr lang="fr-CA" sz="8000" dirty="0">
                <a:solidFill>
                  <a:srgbClr val="FF0000"/>
                </a:solidFill>
              </a:rPr>
              <a:t>Type I: </a:t>
            </a:r>
            <a:r>
              <a:rPr lang="el-GR" sz="8000" b="1" dirty="0">
                <a:solidFill>
                  <a:srgbClr val="FF0000"/>
                </a:solidFill>
              </a:rPr>
              <a:t>α</a:t>
            </a:r>
            <a:endParaRPr lang="en-CA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79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2CB8-3E2F-437F-99CF-46AE3CB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874" y="-1848785"/>
            <a:ext cx="10515600" cy="1325563"/>
          </a:xfrm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33BB-D33A-4A6C-89F0-2C690B6A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" y="986195"/>
            <a:ext cx="4544612" cy="6655873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2BD1C5F-16D8-4112-8B24-3A66E1DF52E8}"/>
              </a:ext>
            </a:extLst>
          </p:cNvPr>
          <p:cNvSpPr/>
          <p:nvPr/>
        </p:nvSpPr>
        <p:spPr>
          <a:xfrm>
            <a:off x="526431" y="2188333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BE3C50F1-E5C5-43E1-AF29-446FB0FFED3F}"/>
              </a:ext>
            </a:extLst>
          </p:cNvPr>
          <p:cNvSpPr/>
          <p:nvPr/>
        </p:nvSpPr>
        <p:spPr>
          <a:xfrm>
            <a:off x="9368982" y="3874384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4FDCF-D65B-4668-A292-99DA0C763DBE}"/>
              </a:ext>
            </a:extLst>
          </p:cNvPr>
          <p:cNvCxnSpPr/>
          <p:nvPr/>
        </p:nvCxnSpPr>
        <p:spPr>
          <a:xfrm>
            <a:off x="9719709" y="460962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33">
            <a:extLst>
              <a:ext uri="{FF2B5EF4-FFF2-40B4-BE49-F238E27FC236}">
                <a16:creationId xmlns:a16="http://schemas.microsoft.com/office/drawing/2014/main" id="{18B71CDF-24FB-406E-AE73-8A63203D6B33}"/>
              </a:ext>
            </a:extLst>
          </p:cNvPr>
          <p:cNvSpPr/>
          <p:nvPr/>
        </p:nvSpPr>
        <p:spPr>
          <a:xfrm>
            <a:off x="8378725" y="3429395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AC5E1A-B0D9-4862-BE3D-7CA2F871C73F}"/>
              </a:ext>
            </a:extLst>
          </p:cNvPr>
          <p:cNvCxnSpPr/>
          <p:nvPr/>
        </p:nvCxnSpPr>
        <p:spPr>
          <a:xfrm>
            <a:off x="8729451" y="416463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726AC4-E00B-47AE-B55D-3FE31750C73E}"/>
              </a:ext>
            </a:extLst>
          </p:cNvPr>
          <p:cNvGrpSpPr/>
          <p:nvPr/>
        </p:nvGrpSpPr>
        <p:grpSpPr>
          <a:xfrm>
            <a:off x="9418969" y="3877038"/>
            <a:ext cx="706190" cy="813776"/>
            <a:chOff x="5999216" y="2707270"/>
            <a:chExt cx="707482" cy="843933"/>
          </a:xfrm>
        </p:grpSpPr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7F67E5D8-ECC4-4B98-B8EC-6EAB5A77887A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4BD480DC-5987-46CF-A035-CDD18BF1B01B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B6199729-7798-4469-B8BB-DD1BD6A246E2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9FDB63D3-D127-48E1-A557-B252A291DB32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036CE19F-5727-4620-A2FE-887CA297698C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9">
              <a:extLst>
                <a:ext uri="{FF2B5EF4-FFF2-40B4-BE49-F238E27FC236}">
                  <a16:creationId xmlns:a16="http://schemas.microsoft.com/office/drawing/2014/main" id="{C4A7247C-881E-4B26-91B9-BFE5AFAAA5FC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6D2A4E1E-DFE1-4C26-B4A7-640E472D14E5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3C77E1-3338-48A9-A846-6952A66B5659}"/>
              </a:ext>
            </a:extLst>
          </p:cNvPr>
          <p:cNvGrpSpPr/>
          <p:nvPr/>
        </p:nvGrpSpPr>
        <p:grpSpPr>
          <a:xfrm>
            <a:off x="3164284" y="1742227"/>
            <a:ext cx="768702" cy="1698639"/>
            <a:chOff x="3091518" y="584904"/>
            <a:chExt cx="768702" cy="169863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E114CFAF-7EF9-4EC2-884F-8E72129D3EB0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23C270-D2E9-4A9E-ADF0-9DD6EAC9FA86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47" name="Freeform 136">
                <a:extLst>
                  <a:ext uri="{FF2B5EF4-FFF2-40B4-BE49-F238E27FC236}">
                    <a16:creationId xmlns:a16="http://schemas.microsoft.com/office/drawing/2014/main" id="{258F8603-0AEB-42EE-BF59-3D75D3AFA959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" name="Freeform 137">
                <a:extLst>
                  <a:ext uri="{FF2B5EF4-FFF2-40B4-BE49-F238E27FC236}">
                    <a16:creationId xmlns:a16="http://schemas.microsoft.com/office/drawing/2014/main" id="{B058F279-EABD-4467-81DB-AFF65605968E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4" name="Freeform 140">
              <a:extLst>
                <a:ext uri="{FF2B5EF4-FFF2-40B4-BE49-F238E27FC236}">
                  <a16:creationId xmlns:a16="http://schemas.microsoft.com/office/drawing/2014/main" id="{635D31E5-0390-4FDD-9D9E-C2660EB62383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 141">
              <a:extLst>
                <a:ext uri="{FF2B5EF4-FFF2-40B4-BE49-F238E27FC236}">
                  <a16:creationId xmlns:a16="http://schemas.microsoft.com/office/drawing/2014/main" id="{1B64D981-9436-42B8-8085-F72E3F06BB37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 144">
              <a:extLst>
                <a:ext uri="{FF2B5EF4-FFF2-40B4-BE49-F238E27FC236}">
                  <a16:creationId xmlns:a16="http://schemas.microsoft.com/office/drawing/2014/main" id="{7450480E-23E3-405A-BE84-8CC07324D47B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73C44-2450-4AEA-B9DB-35AA48E3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01" y="792829"/>
            <a:ext cx="3102584" cy="8188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83D9A-C869-44D5-8BD7-FE98DFB2A492}"/>
              </a:ext>
            </a:extLst>
          </p:cNvPr>
          <p:cNvGrpSpPr/>
          <p:nvPr/>
        </p:nvGrpSpPr>
        <p:grpSpPr>
          <a:xfrm rot="220141">
            <a:off x="7017020" y="3847011"/>
            <a:ext cx="739055" cy="827350"/>
            <a:chOff x="5772353" y="4227421"/>
            <a:chExt cx="739055" cy="827350"/>
          </a:xfrm>
        </p:grpSpPr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0F796FF9-1FCB-43CB-99C7-AC08A6E248B4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86C1DB-7590-44C5-86C2-3BB037B639D2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EDB08253-9B83-44B5-A602-CFFB7F3CFBB5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Freeform 41">
                <a:extLst>
                  <a:ext uri="{FF2B5EF4-FFF2-40B4-BE49-F238E27FC236}">
                    <a16:creationId xmlns:a16="http://schemas.microsoft.com/office/drawing/2014/main" id="{246ECE88-977F-4A2C-8EB9-DCF1404F018E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Freeform 42">
                <a:extLst>
                  <a:ext uri="{FF2B5EF4-FFF2-40B4-BE49-F238E27FC236}">
                    <a16:creationId xmlns:a16="http://schemas.microsoft.com/office/drawing/2014/main" id="{5004E2C8-709E-47CF-80BA-CFA192034550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Freeform 43">
                <a:extLst>
                  <a:ext uri="{FF2B5EF4-FFF2-40B4-BE49-F238E27FC236}">
                    <a16:creationId xmlns:a16="http://schemas.microsoft.com/office/drawing/2014/main" id="{4C039440-85F1-48D7-B729-9DD158D85A79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4">
                <a:extLst>
                  <a:ext uri="{FF2B5EF4-FFF2-40B4-BE49-F238E27FC236}">
                    <a16:creationId xmlns:a16="http://schemas.microsoft.com/office/drawing/2014/main" id="{C2486300-88B7-449A-B0D3-8F765B145BCA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5">
                <a:extLst>
                  <a:ext uri="{FF2B5EF4-FFF2-40B4-BE49-F238E27FC236}">
                    <a16:creationId xmlns:a16="http://schemas.microsoft.com/office/drawing/2014/main" id="{626D24AB-CA82-434E-8E84-10C50C368583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6">
                <a:extLst>
                  <a:ext uri="{FF2B5EF4-FFF2-40B4-BE49-F238E27FC236}">
                    <a16:creationId xmlns:a16="http://schemas.microsoft.com/office/drawing/2014/main" id="{A11DC976-5FFC-48AF-975D-D03B2EDE2D15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4" name="Freeform 93">
            <a:extLst>
              <a:ext uri="{FF2B5EF4-FFF2-40B4-BE49-F238E27FC236}">
                <a16:creationId xmlns:a16="http://schemas.microsoft.com/office/drawing/2014/main" id="{525F7B92-C117-4EC2-B631-C58134B291E6}"/>
              </a:ext>
            </a:extLst>
          </p:cNvPr>
          <p:cNvSpPr/>
          <p:nvPr/>
        </p:nvSpPr>
        <p:spPr>
          <a:xfrm>
            <a:off x="8497195" y="5000708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95">
            <a:extLst>
              <a:ext uri="{FF2B5EF4-FFF2-40B4-BE49-F238E27FC236}">
                <a16:creationId xmlns:a16="http://schemas.microsoft.com/office/drawing/2014/main" id="{69CC87A4-A4DF-4772-8227-407A21FB55D5}"/>
              </a:ext>
            </a:extLst>
          </p:cNvPr>
          <p:cNvSpPr/>
          <p:nvPr/>
        </p:nvSpPr>
        <p:spPr>
          <a:xfrm>
            <a:off x="8747859" y="5000708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 159">
            <a:extLst>
              <a:ext uri="{FF2B5EF4-FFF2-40B4-BE49-F238E27FC236}">
                <a16:creationId xmlns:a16="http://schemas.microsoft.com/office/drawing/2014/main" id="{EFE28886-006D-4DFA-AAAE-8A5B37B456DC}"/>
              </a:ext>
            </a:extLst>
          </p:cNvPr>
          <p:cNvSpPr/>
          <p:nvPr/>
        </p:nvSpPr>
        <p:spPr>
          <a:xfrm>
            <a:off x="9485630" y="5415633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60">
            <a:extLst>
              <a:ext uri="{FF2B5EF4-FFF2-40B4-BE49-F238E27FC236}">
                <a16:creationId xmlns:a16="http://schemas.microsoft.com/office/drawing/2014/main" id="{736212E2-B242-48E8-BC71-4858B3518907}"/>
              </a:ext>
            </a:extLst>
          </p:cNvPr>
          <p:cNvSpPr/>
          <p:nvPr/>
        </p:nvSpPr>
        <p:spPr>
          <a:xfrm>
            <a:off x="9736294" y="5415633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120">
            <a:extLst>
              <a:ext uri="{FF2B5EF4-FFF2-40B4-BE49-F238E27FC236}">
                <a16:creationId xmlns:a16="http://schemas.microsoft.com/office/drawing/2014/main" id="{B0073129-8522-4407-A2F0-EFDD9DE125AE}"/>
              </a:ext>
            </a:extLst>
          </p:cNvPr>
          <p:cNvSpPr/>
          <p:nvPr/>
        </p:nvSpPr>
        <p:spPr>
          <a:xfrm>
            <a:off x="6812662" y="1832145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 122">
            <a:extLst>
              <a:ext uri="{FF2B5EF4-FFF2-40B4-BE49-F238E27FC236}">
                <a16:creationId xmlns:a16="http://schemas.microsoft.com/office/drawing/2014/main" id="{0CBE0A45-87F4-442A-A1D1-58DB97841376}"/>
              </a:ext>
            </a:extLst>
          </p:cNvPr>
          <p:cNvSpPr/>
          <p:nvPr/>
        </p:nvSpPr>
        <p:spPr>
          <a:xfrm>
            <a:off x="8805080" y="2426702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61">
            <a:extLst>
              <a:ext uri="{FF2B5EF4-FFF2-40B4-BE49-F238E27FC236}">
                <a16:creationId xmlns:a16="http://schemas.microsoft.com/office/drawing/2014/main" id="{C823C909-84CD-41DC-ADE7-46B299AC5062}"/>
              </a:ext>
            </a:extLst>
          </p:cNvPr>
          <p:cNvSpPr/>
          <p:nvPr/>
        </p:nvSpPr>
        <p:spPr>
          <a:xfrm rot="2510276">
            <a:off x="260420" y="805219"/>
            <a:ext cx="3177018" cy="1995231"/>
          </a:xfrm>
          <a:custGeom>
            <a:avLst/>
            <a:gdLst>
              <a:gd name="connsiteX0" fmla="*/ 7879815 w 9140866"/>
              <a:gd name="connsiteY0" fmla="*/ 311253 h 5926391"/>
              <a:gd name="connsiteX1" fmla="*/ 7946658 w 9140866"/>
              <a:gd name="connsiteY1" fmla="*/ 102359 h 5926391"/>
              <a:gd name="connsiteX2" fmla="*/ 7913236 w 9140866"/>
              <a:gd name="connsiteY2" fmla="*/ 2089 h 5926391"/>
              <a:gd name="connsiteX3" fmla="*/ 7796260 w 9140866"/>
              <a:gd name="connsiteY3" fmla="*/ 52224 h 5926391"/>
              <a:gd name="connsiteX4" fmla="*/ 7570663 w 9140866"/>
              <a:gd name="connsiteY4" fmla="*/ 252763 h 5926391"/>
              <a:gd name="connsiteX5" fmla="*/ 7294933 w 9140866"/>
              <a:gd name="connsiteY5" fmla="*/ 227695 h 5926391"/>
              <a:gd name="connsiteX6" fmla="*/ 7462042 w 9140866"/>
              <a:gd name="connsiteY6" fmla="*/ 311253 h 5926391"/>
              <a:gd name="connsiteX7" fmla="*/ 7328355 w 9140866"/>
              <a:gd name="connsiteY7" fmla="*/ 344676 h 5926391"/>
              <a:gd name="connsiteX8" fmla="*/ 7203023 w 9140866"/>
              <a:gd name="connsiteY8" fmla="*/ 294541 h 5926391"/>
              <a:gd name="connsiteX9" fmla="*/ 7253156 w 9140866"/>
              <a:gd name="connsiteY9" fmla="*/ 394811 h 5926391"/>
              <a:gd name="connsiteX10" fmla="*/ 7060980 w 9140866"/>
              <a:gd name="connsiteY10" fmla="*/ 411522 h 5926391"/>
              <a:gd name="connsiteX11" fmla="*/ 7177956 w 9140866"/>
              <a:gd name="connsiteY11" fmla="*/ 444945 h 5926391"/>
              <a:gd name="connsiteX12" fmla="*/ 7086046 w 9140866"/>
              <a:gd name="connsiteY12" fmla="*/ 520147 h 5926391"/>
              <a:gd name="connsiteX13" fmla="*/ 6827027 w 9140866"/>
              <a:gd name="connsiteY13" fmla="*/ 503436 h 5926391"/>
              <a:gd name="connsiteX14" fmla="*/ 6893871 w 9140866"/>
              <a:gd name="connsiteY14" fmla="*/ 578638 h 5926391"/>
              <a:gd name="connsiteX15" fmla="*/ 6793606 w 9140866"/>
              <a:gd name="connsiteY15" fmla="*/ 653840 h 5926391"/>
              <a:gd name="connsiteX16" fmla="*/ 6442677 w 9140866"/>
              <a:gd name="connsiteY16" fmla="*/ 687263 h 5926391"/>
              <a:gd name="connsiteX17" fmla="*/ 6542942 w 9140866"/>
              <a:gd name="connsiteY17" fmla="*/ 770820 h 5926391"/>
              <a:gd name="connsiteX18" fmla="*/ 6392544 w 9140866"/>
              <a:gd name="connsiteY18" fmla="*/ 804244 h 5926391"/>
              <a:gd name="connsiteX19" fmla="*/ 6568008 w 9140866"/>
              <a:gd name="connsiteY19" fmla="*/ 837667 h 5926391"/>
              <a:gd name="connsiteX20" fmla="*/ 6509520 w 9140866"/>
              <a:gd name="connsiteY20" fmla="*/ 921224 h 5926391"/>
              <a:gd name="connsiteX21" fmla="*/ 6267212 w 9140866"/>
              <a:gd name="connsiteY21" fmla="*/ 929580 h 5926391"/>
              <a:gd name="connsiteX22" fmla="*/ 6451032 w 9140866"/>
              <a:gd name="connsiteY22" fmla="*/ 996426 h 5926391"/>
              <a:gd name="connsiteX23" fmla="*/ 6108458 w 9140866"/>
              <a:gd name="connsiteY23" fmla="*/ 1021494 h 5926391"/>
              <a:gd name="connsiteX24" fmla="*/ 6141880 w 9140866"/>
              <a:gd name="connsiteY24" fmla="*/ 1071628 h 5926391"/>
              <a:gd name="connsiteX25" fmla="*/ 5924638 w 9140866"/>
              <a:gd name="connsiteY25" fmla="*/ 1054917 h 5926391"/>
              <a:gd name="connsiteX26" fmla="*/ 6100103 w 9140866"/>
              <a:gd name="connsiteY26" fmla="*/ 1155186 h 5926391"/>
              <a:gd name="connsiteX27" fmla="*/ 5774240 w 9140866"/>
              <a:gd name="connsiteY27" fmla="*/ 1155186 h 5926391"/>
              <a:gd name="connsiteX28" fmla="*/ 5882861 w 9140866"/>
              <a:gd name="connsiteY28" fmla="*/ 1222032 h 5926391"/>
              <a:gd name="connsiteX29" fmla="*/ 5682330 w 9140866"/>
              <a:gd name="connsiteY29" fmla="*/ 1297234 h 5926391"/>
              <a:gd name="connsiteX30" fmla="*/ 5465088 w 9140866"/>
              <a:gd name="connsiteY30" fmla="*/ 1247099 h 5926391"/>
              <a:gd name="connsiteX31" fmla="*/ 5540287 w 9140866"/>
              <a:gd name="connsiteY31" fmla="*/ 1347369 h 5926391"/>
              <a:gd name="connsiteX32" fmla="*/ 5239491 w 9140866"/>
              <a:gd name="connsiteY32" fmla="*/ 1297234 h 5926391"/>
              <a:gd name="connsiteX33" fmla="*/ 5364823 w 9140866"/>
              <a:gd name="connsiteY33" fmla="*/ 1372436 h 5926391"/>
              <a:gd name="connsiteX34" fmla="*/ 4838429 w 9140866"/>
              <a:gd name="connsiteY34" fmla="*/ 1464350 h 5926391"/>
              <a:gd name="connsiteX35" fmla="*/ 4278614 w 9140866"/>
              <a:gd name="connsiteY35" fmla="*/ 1464350 h 5926391"/>
              <a:gd name="connsiteX36" fmla="*/ 3267604 w 9140866"/>
              <a:gd name="connsiteY36" fmla="*/ 1539551 h 5926391"/>
              <a:gd name="connsiteX37" fmla="*/ 3042007 w 9140866"/>
              <a:gd name="connsiteY37" fmla="*/ 1547907 h 5926391"/>
              <a:gd name="connsiteX38" fmla="*/ 2373570 w 9140866"/>
              <a:gd name="connsiteY38" fmla="*/ 1689955 h 5926391"/>
              <a:gd name="connsiteX39" fmla="*/ 2156329 w 9140866"/>
              <a:gd name="connsiteY39" fmla="*/ 1723378 h 5926391"/>
              <a:gd name="connsiteX40" fmla="*/ 1629935 w 9140866"/>
              <a:gd name="connsiteY40" fmla="*/ 1781869 h 5926391"/>
              <a:gd name="connsiteX41" fmla="*/ 1788689 w 9140866"/>
              <a:gd name="connsiteY41" fmla="*/ 1832004 h 5926391"/>
              <a:gd name="connsiteX42" fmla="*/ 1588158 w 9140866"/>
              <a:gd name="connsiteY42" fmla="*/ 1873782 h 5926391"/>
              <a:gd name="connsiteX43" fmla="*/ 1462826 w 9140866"/>
              <a:gd name="connsiteY43" fmla="*/ 1840359 h 5926391"/>
              <a:gd name="connsiteX44" fmla="*/ 1579802 w 9140866"/>
              <a:gd name="connsiteY44" fmla="*/ 1974052 h 5926391"/>
              <a:gd name="connsiteX45" fmla="*/ 1404338 w 9140866"/>
              <a:gd name="connsiteY45" fmla="*/ 2024186 h 5926391"/>
              <a:gd name="connsiteX46" fmla="*/ 1454470 w 9140866"/>
              <a:gd name="connsiteY46" fmla="*/ 2074321 h 5926391"/>
              <a:gd name="connsiteX47" fmla="*/ 1245584 w 9140866"/>
              <a:gd name="connsiteY47" fmla="*/ 2166234 h 5926391"/>
              <a:gd name="connsiteX48" fmla="*/ 1086830 w 9140866"/>
              <a:gd name="connsiteY48" fmla="*/ 2132811 h 5926391"/>
              <a:gd name="connsiteX49" fmla="*/ 1270650 w 9140866"/>
              <a:gd name="connsiteY49" fmla="*/ 2216369 h 5926391"/>
              <a:gd name="connsiteX50" fmla="*/ 1053409 w 9140866"/>
              <a:gd name="connsiteY50" fmla="*/ 2324994 h 5926391"/>
              <a:gd name="connsiteX51" fmla="*/ 1145319 w 9140866"/>
              <a:gd name="connsiteY51" fmla="*/ 2324994 h 5926391"/>
              <a:gd name="connsiteX52" fmla="*/ 1028342 w 9140866"/>
              <a:gd name="connsiteY52" fmla="*/ 2408552 h 5926391"/>
              <a:gd name="connsiteX53" fmla="*/ 928077 w 9140866"/>
              <a:gd name="connsiteY53" fmla="*/ 2550600 h 5926391"/>
              <a:gd name="connsiteX54" fmla="*/ 886300 w 9140866"/>
              <a:gd name="connsiteY54" fmla="*/ 2650869 h 5926391"/>
              <a:gd name="connsiteX55" fmla="*/ 1003276 w 9140866"/>
              <a:gd name="connsiteY55" fmla="*/ 2575667 h 5926391"/>
              <a:gd name="connsiteX56" fmla="*/ 936432 w 9140866"/>
              <a:gd name="connsiteY56" fmla="*/ 2734427 h 5926391"/>
              <a:gd name="connsiteX57" fmla="*/ 769323 w 9140866"/>
              <a:gd name="connsiteY57" fmla="*/ 2893187 h 5926391"/>
              <a:gd name="connsiteX58" fmla="*/ 911366 w 9140866"/>
              <a:gd name="connsiteY58" fmla="*/ 2901542 h 5926391"/>
              <a:gd name="connsiteX59" fmla="*/ 760968 w 9140866"/>
              <a:gd name="connsiteY59" fmla="*/ 3001812 h 5926391"/>
              <a:gd name="connsiteX60" fmla="*/ 643991 w 9140866"/>
              <a:gd name="connsiteY60" fmla="*/ 3035235 h 5926391"/>
              <a:gd name="connsiteX61" fmla="*/ 844522 w 9140866"/>
              <a:gd name="connsiteY61" fmla="*/ 3043590 h 5926391"/>
              <a:gd name="connsiteX62" fmla="*/ 568792 w 9140866"/>
              <a:gd name="connsiteY62" fmla="*/ 3235773 h 5926391"/>
              <a:gd name="connsiteX63" fmla="*/ 735901 w 9140866"/>
              <a:gd name="connsiteY63" fmla="*/ 3210706 h 5926391"/>
              <a:gd name="connsiteX64" fmla="*/ 560437 w 9140866"/>
              <a:gd name="connsiteY64" fmla="*/ 3369466 h 5926391"/>
              <a:gd name="connsiteX65" fmla="*/ 602214 w 9140866"/>
              <a:gd name="connsiteY65" fmla="*/ 3394533 h 5926391"/>
              <a:gd name="connsiteX66" fmla="*/ 418394 w 9140866"/>
              <a:gd name="connsiteY66" fmla="*/ 3494802 h 5926391"/>
              <a:gd name="connsiteX67" fmla="*/ 476882 w 9140866"/>
              <a:gd name="connsiteY67" fmla="*/ 3536581 h 5926391"/>
              <a:gd name="connsiteX68" fmla="*/ 201152 w 9140866"/>
              <a:gd name="connsiteY68" fmla="*/ 3678629 h 5926391"/>
              <a:gd name="connsiteX69" fmla="*/ 142664 w 9140866"/>
              <a:gd name="connsiteY69" fmla="*/ 3762187 h 5926391"/>
              <a:gd name="connsiteX70" fmla="*/ 267996 w 9140866"/>
              <a:gd name="connsiteY70" fmla="*/ 3728764 h 5926391"/>
              <a:gd name="connsiteX71" fmla="*/ 621 w 9140866"/>
              <a:gd name="connsiteY71" fmla="*/ 3895879 h 5926391"/>
              <a:gd name="connsiteX72" fmla="*/ 192797 w 9140866"/>
              <a:gd name="connsiteY72" fmla="*/ 3962725 h 5926391"/>
              <a:gd name="connsiteX73" fmla="*/ 142664 w 9140866"/>
              <a:gd name="connsiteY73" fmla="*/ 4037927 h 5926391"/>
              <a:gd name="connsiteX74" fmla="*/ 334840 w 9140866"/>
              <a:gd name="connsiteY74" fmla="*/ 4029572 h 5926391"/>
              <a:gd name="connsiteX75" fmla="*/ 234574 w 9140866"/>
              <a:gd name="connsiteY75" fmla="*/ 4121485 h 5926391"/>
              <a:gd name="connsiteX76" fmla="*/ 560437 w 9140866"/>
              <a:gd name="connsiteY76" fmla="*/ 4129841 h 5926391"/>
              <a:gd name="connsiteX77" fmla="*/ 476882 w 9140866"/>
              <a:gd name="connsiteY77" fmla="*/ 4238466 h 5926391"/>
              <a:gd name="connsiteX78" fmla="*/ 727546 w 9140866"/>
              <a:gd name="connsiteY78" fmla="*/ 4113129 h 5926391"/>
              <a:gd name="connsiteX79" fmla="*/ 685769 w 9140866"/>
              <a:gd name="connsiteY79" fmla="*/ 4238466 h 5926391"/>
              <a:gd name="connsiteX80" fmla="*/ 852878 w 9140866"/>
              <a:gd name="connsiteY80" fmla="*/ 4146552 h 5926391"/>
              <a:gd name="connsiteX81" fmla="*/ 1045053 w 9140866"/>
              <a:gd name="connsiteY81" fmla="*/ 4012860 h 5926391"/>
              <a:gd name="connsiteX82" fmla="*/ 1028342 w 9140866"/>
              <a:gd name="connsiteY82" fmla="*/ 4138197 h 5926391"/>
              <a:gd name="connsiteX83" fmla="*/ 1253940 w 9140866"/>
              <a:gd name="connsiteY83" fmla="*/ 3837389 h 5926391"/>
              <a:gd name="connsiteX84" fmla="*/ 1279006 w 9140866"/>
              <a:gd name="connsiteY84" fmla="*/ 3979437 h 5926391"/>
              <a:gd name="connsiteX85" fmla="*/ 1462826 w 9140866"/>
              <a:gd name="connsiteY85" fmla="*/ 3636850 h 5926391"/>
              <a:gd name="connsiteX86" fmla="*/ 1538025 w 9140866"/>
              <a:gd name="connsiteY86" fmla="*/ 3712052 h 5926391"/>
              <a:gd name="connsiteX87" fmla="*/ 1529670 w 9140866"/>
              <a:gd name="connsiteY87" fmla="*/ 3628495 h 5926391"/>
              <a:gd name="connsiteX88" fmla="*/ 1621580 w 9140866"/>
              <a:gd name="connsiteY88" fmla="*/ 3486446 h 5926391"/>
              <a:gd name="connsiteX89" fmla="*/ 1663357 w 9140866"/>
              <a:gd name="connsiteY89" fmla="*/ 3302619 h 5926391"/>
              <a:gd name="connsiteX90" fmla="*/ 1755267 w 9140866"/>
              <a:gd name="connsiteY90" fmla="*/ 3369466 h 5926391"/>
              <a:gd name="connsiteX91" fmla="*/ 1680068 w 9140866"/>
              <a:gd name="connsiteY91" fmla="*/ 3193994 h 5926391"/>
              <a:gd name="connsiteX92" fmla="*/ 1730200 w 9140866"/>
              <a:gd name="connsiteY92" fmla="*/ 3060302 h 5926391"/>
              <a:gd name="connsiteX93" fmla="*/ 1738556 w 9140866"/>
              <a:gd name="connsiteY93" fmla="*/ 2843052 h 5926391"/>
              <a:gd name="connsiteX94" fmla="*/ 1880599 w 9140866"/>
              <a:gd name="connsiteY94" fmla="*/ 2909898 h 5926391"/>
              <a:gd name="connsiteX95" fmla="*/ 1797044 w 9140866"/>
              <a:gd name="connsiteY95" fmla="*/ 2759494 h 5926391"/>
              <a:gd name="connsiteX96" fmla="*/ 1813755 w 9140866"/>
              <a:gd name="connsiteY96" fmla="*/ 2525533 h 5926391"/>
              <a:gd name="connsiteX97" fmla="*/ 1847177 w 9140866"/>
              <a:gd name="connsiteY97" fmla="*/ 2550600 h 5926391"/>
              <a:gd name="connsiteX98" fmla="*/ 1914020 w 9140866"/>
              <a:gd name="connsiteY98" fmla="*/ 2383484 h 5926391"/>
              <a:gd name="connsiteX99" fmla="*/ 1980864 w 9140866"/>
              <a:gd name="connsiteY99" fmla="*/ 2308283 h 5926391"/>
              <a:gd name="connsiteX100" fmla="*/ 1964153 w 9140866"/>
              <a:gd name="connsiteY100" fmla="*/ 2483754 h 5926391"/>
              <a:gd name="connsiteX101" fmla="*/ 1947442 w 9140866"/>
              <a:gd name="connsiteY101" fmla="*/ 2993456 h 5926391"/>
              <a:gd name="connsiteX102" fmla="*/ 1980864 w 9140866"/>
              <a:gd name="connsiteY102" fmla="*/ 3453023 h 5926391"/>
              <a:gd name="connsiteX103" fmla="*/ 2072774 w 9140866"/>
              <a:gd name="connsiteY103" fmla="*/ 3753831 h 5926391"/>
              <a:gd name="connsiteX104" fmla="*/ 1980864 w 9140866"/>
              <a:gd name="connsiteY104" fmla="*/ 4088062 h 5926391"/>
              <a:gd name="connsiteX105" fmla="*/ 1688423 w 9140866"/>
              <a:gd name="connsiteY105" fmla="*/ 4271889 h 5926391"/>
              <a:gd name="connsiteX106" fmla="*/ 1454470 w 9140866"/>
              <a:gd name="connsiteY106" fmla="*/ 4422293 h 5926391"/>
              <a:gd name="connsiteX107" fmla="*/ 1370916 w 9140866"/>
              <a:gd name="connsiteY107" fmla="*/ 4530918 h 5926391"/>
              <a:gd name="connsiteX108" fmla="*/ 1337494 w 9140866"/>
              <a:gd name="connsiteY108" fmla="*/ 4622831 h 5926391"/>
              <a:gd name="connsiteX109" fmla="*/ 1320783 w 9140866"/>
              <a:gd name="connsiteY109" fmla="*/ 5040620 h 5926391"/>
              <a:gd name="connsiteX110" fmla="*/ 1320783 w 9140866"/>
              <a:gd name="connsiteY110" fmla="*/ 5308005 h 5926391"/>
              <a:gd name="connsiteX111" fmla="*/ 1379271 w 9140866"/>
              <a:gd name="connsiteY111" fmla="*/ 5700726 h 5926391"/>
              <a:gd name="connsiteX112" fmla="*/ 1437760 w 9140866"/>
              <a:gd name="connsiteY112" fmla="*/ 5817707 h 5926391"/>
              <a:gd name="connsiteX113" fmla="*/ 1538025 w 9140866"/>
              <a:gd name="connsiteY113" fmla="*/ 5842774 h 5926391"/>
              <a:gd name="connsiteX114" fmla="*/ 1588158 w 9140866"/>
              <a:gd name="connsiteY114" fmla="*/ 5851130 h 5926391"/>
              <a:gd name="connsiteX115" fmla="*/ 1713490 w 9140866"/>
              <a:gd name="connsiteY115" fmla="*/ 5901265 h 5926391"/>
              <a:gd name="connsiteX116" fmla="*/ 1780333 w 9140866"/>
              <a:gd name="connsiteY116" fmla="*/ 5909620 h 5926391"/>
              <a:gd name="connsiteX117" fmla="*/ 1838821 w 9140866"/>
              <a:gd name="connsiteY117" fmla="*/ 5901265 h 5926391"/>
              <a:gd name="connsiteX118" fmla="*/ 1872243 w 9140866"/>
              <a:gd name="connsiteY118" fmla="*/ 5926332 h 5926391"/>
              <a:gd name="connsiteX119" fmla="*/ 1955798 w 9140866"/>
              <a:gd name="connsiteY119" fmla="*/ 5892909 h 5926391"/>
              <a:gd name="connsiteX120" fmla="*/ 1989220 w 9140866"/>
              <a:gd name="connsiteY120" fmla="*/ 5800995 h 5926391"/>
              <a:gd name="connsiteX121" fmla="*/ 1922376 w 9140866"/>
              <a:gd name="connsiteY121" fmla="*/ 5650591 h 5926391"/>
              <a:gd name="connsiteX122" fmla="*/ 1822110 w 9140866"/>
              <a:gd name="connsiteY122" fmla="*/ 5525255 h 5926391"/>
              <a:gd name="connsiteX123" fmla="*/ 1688423 w 9140866"/>
              <a:gd name="connsiteY123" fmla="*/ 5408274 h 5926391"/>
              <a:gd name="connsiteX124" fmla="*/ 1688423 w 9140866"/>
              <a:gd name="connsiteY124" fmla="*/ 5090755 h 5926391"/>
              <a:gd name="connsiteX125" fmla="*/ 1671712 w 9140866"/>
              <a:gd name="connsiteY125" fmla="*/ 4873505 h 5926391"/>
              <a:gd name="connsiteX126" fmla="*/ 1805400 w 9140866"/>
              <a:gd name="connsiteY126" fmla="*/ 4714745 h 5926391"/>
              <a:gd name="connsiteX127" fmla="*/ 2081130 w 9140866"/>
              <a:gd name="connsiteY127" fmla="*/ 4564341 h 5926391"/>
              <a:gd name="connsiteX128" fmla="*/ 2523969 w 9140866"/>
              <a:gd name="connsiteY128" fmla="*/ 4405581 h 5926391"/>
              <a:gd name="connsiteX129" fmla="*/ 2791343 w 9140866"/>
              <a:gd name="connsiteY129" fmla="*/ 4171620 h 5926391"/>
              <a:gd name="connsiteX130" fmla="*/ 2757921 w 9140866"/>
              <a:gd name="connsiteY130" fmla="*/ 4280245 h 5926391"/>
              <a:gd name="connsiteX131" fmla="*/ 2640945 w 9140866"/>
              <a:gd name="connsiteY131" fmla="*/ 4555985 h 5926391"/>
              <a:gd name="connsiteX132" fmla="*/ 2615879 w 9140866"/>
              <a:gd name="connsiteY132" fmla="*/ 4781591 h 5926391"/>
              <a:gd name="connsiteX133" fmla="*/ 2640945 w 9140866"/>
              <a:gd name="connsiteY133" fmla="*/ 5090755 h 5926391"/>
              <a:gd name="connsiteX134" fmla="*/ 2707789 w 9140866"/>
              <a:gd name="connsiteY134" fmla="*/ 5333072 h 5926391"/>
              <a:gd name="connsiteX135" fmla="*/ 2849831 w 9140866"/>
              <a:gd name="connsiteY135" fmla="*/ 5441697 h 5926391"/>
              <a:gd name="connsiteX136" fmla="*/ 2941741 w 9140866"/>
              <a:gd name="connsiteY136" fmla="*/ 5441697 h 5926391"/>
              <a:gd name="connsiteX137" fmla="*/ 3025296 w 9140866"/>
              <a:gd name="connsiteY137" fmla="*/ 5450053 h 5926391"/>
              <a:gd name="connsiteX138" fmla="*/ 3142272 w 9140866"/>
              <a:gd name="connsiteY138" fmla="*/ 5441697 h 5926391"/>
              <a:gd name="connsiteX139" fmla="*/ 3234182 w 9140866"/>
              <a:gd name="connsiteY139" fmla="*/ 5416630 h 5926391"/>
              <a:gd name="connsiteX140" fmla="*/ 3275959 w 9140866"/>
              <a:gd name="connsiteY140" fmla="*/ 5349784 h 5926391"/>
              <a:gd name="connsiteX141" fmla="*/ 3326092 w 9140866"/>
              <a:gd name="connsiteY141" fmla="*/ 5282937 h 5926391"/>
              <a:gd name="connsiteX142" fmla="*/ 3217471 w 9140866"/>
              <a:gd name="connsiteY142" fmla="*/ 5082399 h 5926391"/>
              <a:gd name="connsiteX143" fmla="*/ 3000229 w 9140866"/>
              <a:gd name="connsiteY143" fmla="*/ 4998841 h 5926391"/>
              <a:gd name="connsiteX144" fmla="*/ 2941741 w 9140866"/>
              <a:gd name="connsiteY144" fmla="*/ 4840081 h 5926391"/>
              <a:gd name="connsiteX145" fmla="*/ 2991874 w 9140866"/>
              <a:gd name="connsiteY145" fmla="*/ 4589408 h 5926391"/>
              <a:gd name="connsiteX146" fmla="*/ 3125561 w 9140866"/>
              <a:gd name="connsiteY146" fmla="*/ 4372158 h 5926391"/>
              <a:gd name="connsiteX147" fmla="*/ 3468135 w 9140866"/>
              <a:gd name="connsiteY147" fmla="*/ 4121485 h 5926391"/>
              <a:gd name="connsiteX148" fmla="*/ 3685377 w 9140866"/>
              <a:gd name="connsiteY148" fmla="*/ 3979437 h 5926391"/>
              <a:gd name="connsiteX149" fmla="*/ 3752220 w 9140866"/>
              <a:gd name="connsiteY149" fmla="*/ 3536581 h 5926391"/>
              <a:gd name="connsiteX150" fmla="*/ 3844130 w 9140866"/>
              <a:gd name="connsiteY150" fmla="*/ 3519869 h 5926391"/>
              <a:gd name="connsiteX151" fmla="*/ 5097448 w 9140866"/>
              <a:gd name="connsiteY151" fmla="*/ 3528225 h 5926391"/>
              <a:gd name="connsiteX152" fmla="*/ 5047316 w 9140866"/>
              <a:gd name="connsiteY152" fmla="*/ 3595071 h 5926391"/>
              <a:gd name="connsiteX153" fmla="*/ 5281268 w 9140866"/>
              <a:gd name="connsiteY153" fmla="*/ 3561648 h 5926391"/>
              <a:gd name="connsiteX154" fmla="*/ 5197714 w 9140866"/>
              <a:gd name="connsiteY154" fmla="*/ 3653562 h 5926391"/>
              <a:gd name="connsiteX155" fmla="*/ 5406600 w 9140866"/>
              <a:gd name="connsiteY155" fmla="*/ 3578360 h 5926391"/>
              <a:gd name="connsiteX156" fmla="*/ 5339757 w 9140866"/>
              <a:gd name="connsiteY156" fmla="*/ 3686985 h 5926391"/>
              <a:gd name="connsiteX157" fmla="*/ 5540287 w 9140866"/>
              <a:gd name="connsiteY157" fmla="*/ 3620139 h 5926391"/>
              <a:gd name="connsiteX158" fmla="*/ 5506866 w 9140866"/>
              <a:gd name="connsiteY158" fmla="*/ 3678629 h 5926391"/>
              <a:gd name="connsiteX159" fmla="*/ 5548643 w 9140866"/>
              <a:gd name="connsiteY159" fmla="*/ 3686985 h 5926391"/>
              <a:gd name="connsiteX160" fmla="*/ 5598776 w 9140866"/>
              <a:gd name="connsiteY160" fmla="*/ 4439004 h 5926391"/>
              <a:gd name="connsiteX161" fmla="*/ 5556998 w 9140866"/>
              <a:gd name="connsiteY161" fmla="*/ 4555985 h 5926391"/>
              <a:gd name="connsiteX162" fmla="*/ 5540287 w 9140866"/>
              <a:gd name="connsiteY162" fmla="*/ 4906928 h 5926391"/>
              <a:gd name="connsiteX163" fmla="*/ 5540287 w 9140866"/>
              <a:gd name="connsiteY163" fmla="*/ 5433341 h 5926391"/>
              <a:gd name="connsiteX164" fmla="*/ 5715752 w 9140866"/>
              <a:gd name="connsiteY164" fmla="*/ 5550322 h 5926391"/>
              <a:gd name="connsiteX165" fmla="*/ 5899572 w 9140866"/>
              <a:gd name="connsiteY165" fmla="*/ 5550322 h 5926391"/>
              <a:gd name="connsiteX166" fmla="*/ 6033259 w 9140866"/>
              <a:gd name="connsiteY166" fmla="*/ 5575389 h 5926391"/>
              <a:gd name="connsiteX167" fmla="*/ 6108458 w 9140866"/>
              <a:gd name="connsiteY167" fmla="*/ 5525255 h 5926391"/>
              <a:gd name="connsiteX168" fmla="*/ 6150236 w 9140866"/>
              <a:gd name="connsiteY168" fmla="*/ 5450053 h 5926391"/>
              <a:gd name="connsiteX169" fmla="*/ 6066681 w 9140866"/>
              <a:gd name="connsiteY169" fmla="*/ 5282937 h 5926391"/>
              <a:gd name="connsiteX170" fmla="*/ 5874506 w 9140866"/>
              <a:gd name="connsiteY170" fmla="*/ 5174312 h 5926391"/>
              <a:gd name="connsiteX171" fmla="*/ 5866150 w 9140866"/>
              <a:gd name="connsiteY171" fmla="*/ 5040620 h 5926391"/>
              <a:gd name="connsiteX172" fmla="*/ 5966416 w 9140866"/>
              <a:gd name="connsiteY172" fmla="*/ 4338735 h 5926391"/>
              <a:gd name="connsiteX173" fmla="*/ 6091747 w 9140866"/>
              <a:gd name="connsiteY173" fmla="*/ 3904235 h 5926391"/>
              <a:gd name="connsiteX174" fmla="*/ 6258857 w 9140866"/>
              <a:gd name="connsiteY174" fmla="*/ 4647899 h 5926391"/>
              <a:gd name="connsiteX175" fmla="*/ 6292278 w 9140866"/>
              <a:gd name="connsiteY175" fmla="*/ 4881860 h 5926391"/>
              <a:gd name="connsiteX176" fmla="*/ 6601430 w 9140866"/>
              <a:gd name="connsiteY176" fmla="*/ 5558678 h 5926391"/>
              <a:gd name="connsiteX177" fmla="*/ 6760184 w 9140866"/>
              <a:gd name="connsiteY177" fmla="*/ 5725793 h 5926391"/>
              <a:gd name="connsiteX178" fmla="*/ 7035914 w 9140866"/>
              <a:gd name="connsiteY178" fmla="*/ 5675659 h 5926391"/>
              <a:gd name="connsiteX179" fmla="*/ 7228089 w 9140866"/>
              <a:gd name="connsiteY179" fmla="*/ 5608813 h 5926391"/>
              <a:gd name="connsiteX180" fmla="*/ 7286577 w 9140866"/>
              <a:gd name="connsiteY180" fmla="*/ 5491832 h 5926391"/>
              <a:gd name="connsiteX181" fmla="*/ 7152890 w 9140866"/>
              <a:gd name="connsiteY181" fmla="*/ 5324716 h 5926391"/>
              <a:gd name="connsiteX182" fmla="*/ 6877160 w 9140866"/>
              <a:gd name="connsiteY182" fmla="*/ 5257870 h 5926391"/>
              <a:gd name="connsiteX183" fmla="*/ 6751828 w 9140866"/>
              <a:gd name="connsiteY183" fmla="*/ 5040620 h 5926391"/>
              <a:gd name="connsiteX184" fmla="*/ 6676629 w 9140866"/>
              <a:gd name="connsiteY184" fmla="*/ 4698033 h 5926391"/>
              <a:gd name="connsiteX185" fmla="*/ 6609786 w 9140866"/>
              <a:gd name="connsiteY185" fmla="*/ 3728764 h 5926391"/>
              <a:gd name="connsiteX186" fmla="*/ 6852094 w 9140866"/>
              <a:gd name="connsiteY186" fmla="*/ 3478091 h 5926391"/>
              <a:gd name="connsiteX187" fmla="*/ 7102757 w 9140866"/>
              <a:gd name="connsiteY187" fmla="*/ 3336042 h 5926391"/>
              <a:gd name="connsiteX188" fmla="*/ 7161246 w 9140866"/>
              <a:gd name="connsiteY188" fmla="*/ 3402889 h 5926391"/>
              <a:gd name="connsiteX189" fmla="*/ 7278222 w 9140866"/>
              <a:gd name="connsiteY189" fmla="*/ 3202350 h 5926391"/>
              <a:gd name="connsiteX190" fmla="*/ 7553952 w 9140866"/>
              <a:gd name="connsiteY190" fmla="*/ 3026879 h 5926391"/>
              <a:gd name="connsiteX191" fmla="*/ 7645862 w 9140866"/>
              <a:gd name="connsiteY191" fmla="*/ 3051946 h 5926391"/>
              <a:gd name="connsiteX192" fmla="*/ 7637506 w 9140866"/>
              <a:gd name="connsiteY192" fmla="*/ 2826340 h 5926391"/>
              <a:gd name="connsiteX193" fmla="*/ 7721061 w 9140866"/>
              <a:gd name="connsiteY193" fmla="*/ 2692648 h 5926391"/>
              <a:gd name="connsiteX194" fmla="*/ 7796260 w 9140866"/>
              <a:gd name="connsiteY194" fmla="*/ 2834696 h 5926391"/>
              <a:gd name="connsiteX195" fmla="*/ 7746127 w 9140866"/>
              <a:gd name="connsiteY195" fmla="*/ 2567311 h 5926391"/>
              <a:gd name="connsiteX196" fmla="*/ 7863104 w 9140866"/>
              <a:gd name="connsiteY196" fmla="*/ 2684292 h 5926391"/>
              <a:gd name="connsiteX197" fmla="*/ 7812971 w 9140866"/>
              <a:gd name="connsiteY197" fmla="*/ 2475398 h 5926391"/>
              <a:gd name="connsiteX198" fmla="*/ 7913236 w 9140866"/>
              <a:gd name="connsiteY198" fmla="*/ 2500465 h 5926391"/>
              <a:gd name="connsiteX199" fmla="*/ 7863104 w 9140866"/>
              <a:gd name="connsiteY199" fmla="*/ 2266504 h 5926391"/>
              <a:gd name="connsiteX200" fmla="*/ 7996791 w 9140866"/>
              <a:gd name="connsiteY200" fmla="*/ 2241436 h 5926391"/>
              <a:gd name="connsiteX201" fmla="*/ 7946658 w 9140866"/>
              <a:gd name="connsiteY201" fmla="*/ 2124456 h 5926391"/>
              <a:gd name="connsiteX202" fmla="*/ 8097056 w 9140866"/>
              <a:gd name="connsiteY202" fmla="*/ 2141167 h 5926391"/>
              <a:gd name="connsiteX203" fmla="*/ 7996791 w 9140866"/>
              <a:gd name="connsiteY203" fmla="*/ 2049254 h 5926391"/>
              <a:gd name="connsiteX204" fmla="*/ 8188966 w 9140866"/>
              <a:gd name="connsiteY204" fmla="*/ 2032542 h 5926391"/>
              <a:gd name="connsiteX205" fmla="*/ 8113767 w 9140866"/>
              <a:gd name="connsiteY205" fmla="*/ 1923917 h 5926391"/>
              <a:gd name="connsiteX206" fmla="*/ 8230744 w 9140866"/>
              <a:gd name="connsiteY206" fmla="*/ 1907205 h 5926391"/>
              <a:gd name="connsiteX207" fmla="*/ 8122123 w 9140866"/>
              <a:gd name="connsiteY207" fmla="*/ 1848715 h 5926391"/>
              <a:gd name="connsiteX208" fmla="*/ 8230744 w 9140866"/>
              <a:gd name="connsiteY208" fmla="*/ 1756802 h 5926391"/>
              <a:gd name="connsiteX209" fmla="*/ 8071990 w 9140866"/>
              <a:gd name="connsiteY209" fmla="*/ 1773513 h 5926391"/>
              <a:gd name="connsiteX210" fmla="*/ 8122123 w 9140866"/>
              <a:gd name="connsiteY210" fmla="*/ 1639821 h 5926391"/>
              <a:gd name="connsiteX211" fmla="*/ 8372786 w 9140866"/>
              <a:gd name="connsiteY211" fmla="*/ 1531196 h 5926391"/>
              <a:gd name="connsiteX212" fmla="*/ 8640161 w 9140866"/>
              <a:gd name="connsiteY212" fmla="*/ 1522840 h 5926391"/>
              <a:gd name="connsiteX213" fmla="*/ 8849047 w 9140866"/>
              <a:gd name="connsiteY213" fmla="*/ 1489417 h 5926391"/>
              <a:gd name="connsiteX214" fmla="*/ 8899180 w 9140866"/>
              <a:gd name="connsiteY214" fmla="*/ 1430926 h 5926391"/>
              <a:gd name="connsiteX215" fmla="*/ 8857403 w 9140866"/>
              <a:gd name="connsiteY215" fmla="*/ 1347369 h 5926391"/>
              <a:gd name="connsiteX216" fmla="*/ 8999445 w 9140866"/>
              <a:gd name="connsiteY216" fmla="*/ 1230388 h 5926391"/>
              <a:gd name="connsiteX217" fmla="*/ 9108066 w 9140866"/>
              <a:gd name="connsiteY217" fmla="*/ 1088340 h 5926391"/>
              <a:gd name="connsiteX218" fmla="*/ 9074645 w 9140866"/>
              <a:gd name="connsiteY218" fmla="*/ 1013138 h 5926391"/>
              <a:gd name="connsiteX219" fmla="*/ 8406208 w 9140866"/>
              <a:gd name="connsiteY219" fmla="*/ 762465 h 5926391"/>
              <a:gd name="connsiteX220" fmla="*/ 8364431 w 9140866"/>
              <a:gd name="connsiteY220" fmla="*/ 670551 h 5926391"/>
              <a:gd name="connsiteX221" fmla="*/ 8071990 w 9140866"/>
              <a:gd name="connsiteY221" fmla="*/ 461657 h 5926391"/>
              <a:gd name="connsiteX222" fmla="*/ 7879815 w 9140866"/>
              <a:gd name="connsiteY222" fmla="*/ 311253 h 592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</a:cxnLst>
            <a:rect l="l" t="t" r="r" b="b"/>
            <a:pathLst>
              <a:path w="9140866" h="5926391">
                <a:moveTo>
                  <a:pt x="7879815" y="311253"/>
                </a:moveTo>
                <a:cubicBezTo>
                  <a:pt x="7858926" y="251370"/>
                  <a:pt x="7941088" y="153886"/>
                  <a:pt x="7946658" y="102359"/>
                </a:cubicBezTo>
                <a:cubicBezTo>
                  <a:pt x="7952228" y="50832"/>
                  <a:pt x="7938302" y="10445"/>
                  <a:pt x="7913236" y="2089"/>
                </a:cubicBezTo>
                <a:cubicBezTo>
                  <a:pt x="7888170" y="-6267"/>
                  <a:pt x="7853355" y="10445"/>
                  <a:pt x="7796260" y="52224"/>
                </a:cubicBezTo>
                <a:cubicBezTo>
                  <a:pt x="7739165" y="94003"/>
                  <a:pt x="7654217" y="223518"/>
                  <a:pt x="7570663" y="252763"/>
                </a:cubicBezTo>
                <a:cubicBezTo>
                  <a:pt x="7487108" y="282008"/>
                  <a:pt x="7313037" y="217947"/>
                  <a:pt x="7294933" y="227695"/>
                </a:cubicBezTo>
                <a:cubicBezTo>
                  <a:pt x="7276829" y="237443"/>
                  <a:pt x="7456472" y="291756"/>
                  <a:pt x="7462042" y="311253"/>
                </a:cubicBezTo>
                <a:cubicBezTo>
                  <a:pt x="7467612" y="330750"/>
                  <a:pt x="7371525" y="347461"/>
                  <a:pt x="7328355" y="344676"/>
                </a:cubicBezTo>
                <a:cubicBezTo>
                  <a:pt x="7285185" y="341891"/>
                  <a:pt x="7215556" y="286185"/>
                  <a:pt x="7203023" y="294541"/>
                </a:cubicBezTo>
                <a:cubicBezTo>
                  <a:pt x="7190490" y="302897"/>
                  <a:pt x="7276830" y="375314"/>
                  <a:pt x="7253156" y="394811"/>
                </a:cubicBezTo>
                <a:cubicBezTo>
                  <a:pt x="7229482" y="414308"/>
                  <a:pt x="7073513" y="403166"/>
                  <a:pt x="7060980" y="411522"/>
                </a:cubicBezTo>
                <a:cubicBezTo>
                  <a:pt x="7048447" y="419878"/>
                  <a:pt x="7173778" y="426841"/>
                  <a:pt x="7177956" y="444945"/>
                </a:cubicBezTo>
                <a:cubicBezTo>
                  <a:pt x="7182134" y="463049"/>
                  <a:pt x="7144534" y="510399"/>
                  <a:pt x="7086046" y="520147"/>
                </a:cubicBezTo>
                <a:cubicBezTo>
                  <a:pt x="7027558" y="529895"/>
                  <a:pt x="6859056" y="493688"/>
                  <a:pt x="6827027" y="503436"/>
                </a:cubicBezTo>
                <a:cubicBezTo>
                  <a:pt x="6794998" y="513184"/>
                  <a:pt x="6899441" y="553571"/>
                  <a:pt x="6893871" y="578638"/>
                </a:cubicBezTo>
                <a:cubicBezTo>
                  <a:pt x="6888301" y="603705"/>
                  <a:pt x="6868805" y="635736"/>
                  <a:pt x="6793606" y="653840"/>
                </a:cubicBezTo>
                <a:cubicBezTo>
                  <a:pt x="6718407" y="671944"/>
                  <a:pt x="6484454" y="667766"/>
                  <a:pt x="6442677" y="687263"/>
                </a:cubicBezTo>
                <a:cubicBezTo>
                  <a:pt x="6400900" y="706760"/>
                  <a:pt x="6551297" y="751323"/>
                  <a:pt x="6542942" y="770820"/>
                </a:cubicBezTo>
                <a:cubicBezTo>
                  <a:pt x="6534587" y="790317"/>
                  <a:pt x="6388366" y="793103"/>
                  <a:pt x="6392544" y="804244"/>
                </a:cubicBezTo>
                <a:cubicBezTo>
                  <a:pt x="6396722" y="815385"/>
                  <a:pt x="6548512" y="818170"/>
                  <a:pt x="6568008" y="837667"/>
                </a:cubicBezTo>
                <a:cubicBezTo>
                  <a:pt x="6587504" y="857164"/>
                  <a:pt x="6559653" y="905905"/>
                  <a:pt x="6509520" y="921224"/>
                </a:cubicBezTo>
                <a:cubicBezTo>
                  <a:pt x="6459387" y="936543"/>
                  <a:pt x="6276960" y="917046"/>
                  <a:pt x="6267212" y="929580"/>
                </a:cubicBezTo>
                <a:cubicBezTo>
                  <a:pt x="6257464" y="942114"/>
                  <a:pt x="6477491" y="981107"/>
                  <a:pt x="6451032" y="996426"/>
                </a:cubicBezTo>
                <a:cubicBezTo>
                  <a:pt x="6424573" y="1011745"/>
                  <a:pt x="6159983" y="1008960"/>
                  <a:pt x="6108458" y="1021494"/>
                </a:cubicBezTo>
                <a:cubicBezTo>
                  <a:pt x="6056933" y="1034028"/>
                  <a:pt x="6172517" y="1066058"/>
                  <a:pt x="6141880" y="1071628"/>
                </a:cubicBezTo>
                <a:cubicBezTo>
                  <a:pt x="6111243" y="1077198"/>
                  <a:pt x="5931601" y="1040991"/>
                  <a:pt x="5924638" y="1054917"/>
                </a:cubicBezTo>
                <a:cubicBezTo>
                  <a:pt x="5917675" y="1068843"/>
                  <a:pt x="6125169" y="1138475"/>
                  <a:pt x="6100103" y="1155186"/>
                </a:cubicBezTo>
                <a:cubicBezTo>
                  <a:pt x="6075037" y="1171898"/>
                  <a:pt x="5810447" y="1144045"/>
                  <a:pt x="5774240" y="1155186"/>
                </a:cubicBezTo>
                <a:cubicBezTo>
                  <a:pt x="5738033" y="1166327"/>
                  <a:pt x="5898179" y="1198357"/>
                  <a:pt x="5882861" y="1222032"/>
                </a:cubicBezTo>
                <a:cubicBezTo>
                  <a:pt x="5867543" y="1245707"/>
                  <a:pt x="5751959" y="1293056"/>
                  <a:pt x="5682330" y="1297234"/>
                </a:cubicBezTo>
                <a:cubicBezTo>
                  <a:pt x="5612701" y="1301412"/>
                  <a:pt x="5488762" y="1238743"/>
                  <a:pt x="5465088" y="1247099"/>
                </a:cubicBezTo>
                <a:cubicBezTo>
                  <a:pt x="5441414" y="1255455"/>
                  <a:pt x="5577886" y="1339013"/>
                  <a:pt x="5540287" y="1347369"/>
                </a:cubicBezTo>
                <a:cubicBezTo>
                  <a:pt x="5502688" y="1355725"/>
                  <a:pt x="5268735" y="1293056"/>
                  <a:pt x="5239491" y="1297234"/>
                </a:cubicBezTo>
                <a:cubicBezTo>
                  <a:pt x="5210247" y="1301412"/>
                  <a:pt x="5431667" y="1344583"/>
                  <a:pt x="5364823" y="1372436"/>
                </a:cubicBezTo>
                <a:cubicBezTo>
                  <a:pt x="5297979" y="1400289"/>
                  <a:pt x="5019464" y="1449031"/>
                  <a:pt x="4838429" y="1464350"/>
                </a:cubicBezTo>
                <a:cubicBezTo>
                  <a:pt x="4657394" y="1479669"/>
                  <a:pt x="4540418" y="1451817"/>
                  <a:pt x="4278614" y="1464350"/>
                </a:cubicBezTo>
                <a:cubicBezTo>
                  <a:pt x="4016810" y="1476884"/>
                  <a:pt x="3267604" y="1539551"/>
                  <a:pt x="3267604" y="1539551"/>
                </a:cubicBezTo>
                <a:cubicBezTo>
                  <a:pt x="3061503" y="1553477"/>
                  <a:pt x="3191013" y="1522840"/>
                  <a:pt x="3042007" y="1547907"/>
                </a:cubicBezTo>
                <a:cubicBezTo>
                  <a:pt x="2893001" y="1572974"/>
                  <a:pt x="2521183" y="1660710"/>
                  <a:pt x="2373570" y="1689955"/>
                </a:cubicBezTo>
                <a:cubicBezTo>
                  <a:pt x="2225957" y="1719200"/>
                  <a:pt x="2156329" y="1723378"/>
                  <a:pt x="2156329" y="1723378"/>
                </a:cubicBezTo>
                <a:cubicBezTo>
                  <a:pt x="2032390" y="1738697"/>
                  <a:pt x="1691208" y="1763765"/>
                  <a:pt x="1629935" y="1781869"/>
                </a:cubicBezTo>
                <a:cubicBezTo>
                  <a:pt x="1568662" y="1799973"/>
                  <a:pt x="1795652" y="1816685"/>
                  <a:pt x="1788689" y="1832004"/>
                </a:cubicBezTo>
                <a:cubicBezTo>
                  <a:pt x="1781726" y="1847323"/>
                  <a:pt x="1642468" y="1872390"/>
                  <a:pt x="1588158" y="1873782"/>
                </a:cubicBezTo>
                <a:cubicBezTo>
                  <a:pt x="1533848" y="1875174"/>
                  <a:pt x="1464219" y="1823647"/>
                  <a:pt x="1462826" y="1840359"/>
                </a:cubicBezTo>
                <a:cubicBezTo>
                  <a:pt x="1461433" y="1857071"/>
                  <a:pt x="1589550" y="1943414"/>
                  <a:pt x="1579802" y="1974052"/>
                </a:cubicBezTo>
                <a:cubicBezTo>
                  <a:pt x="1570054" y="2004690"/>
                  <a:pt x="1425227" y="2007475"/>
                  <a:pt x="1404338" y="2024186"/>
                </a:cubicBezTo>
                <a:cubicBezTo>
                  <a:pt x="1383449" y="2040897"/>
                  <a:pt x="1480929" y="2050646"/>
                  <a:pt x="1454470" y="2074321"/>
                </a:cubicBezTo>
                <a:cubicBezTo>
                  <a:pt x="1428011" y="2097996"/>
                  <a:pt x="1306857" y="2156486"/>
                  <a:pt x="1245584" y="2166234"/>
                </a:cubicBezTo>
                <a:cubicBezTo>
                  <a:pt x="1184311" y="2175982"/>
                  <a:pt x="1082652" y="2124455"/>
                  <a:pt x="1086830" y="2132811"/>
                </a:cubicBezTo>
                <a:cubicBezTo>
                  <a:pt x="1091008" y="2141167"/>
                  <a:pt x="1276220" y="2184339"/>
                  <a:pt x="1270650" y="2216369"/>
                </a:cubicBezTo>
                <a:cubicBezTo>
                  <a:pt x="1265080" y="2248399"/>
                  <a:pt x="1074297" y="2306890"/>
                  <a:pt x="1053409" y="2324994"/>
                </a:cubicBezTo>
                <a:cubicBezTo>
                  <a:pt x="1032521" y="2343098"/>
                  <a:pt x="1149497" y="2311068"/>
                  <a:pt x="1145319" y="2324994"/>
                </a:cubicBezTo>
                <a:cubicBezTo>
                  <a:pt x="1141141" y="2338920"/>
                  <a:pt x="1064549" y="2370951"/>
                  <a:pt x="1028342" y="2408552"/>
                </a:cubicBezTo>
                <a:cubicBezTo>
                  <a:pt x="992135" y="2446153"/>
                  <a:pt x="951751" y="2510214"/>
                  <a:pt x="928077" y="2550600"/>
                </a:cubicBezTo>
                <a:cubicBezTo>
                  <a:pt x="904403" y="2590986"/>
                  <a:pt x="873767" y="2646691"/>
                  <a:pt x="886300" y="2650869"/>
                </a:cubicBezTo>
                <a:cubicBezTo>
                  <a:pt x="898833" y="2655047"/>
                  <a:pt x="994921" y="2561741"/>
                  <a:pt x="1003276" y="2575667"/>
                </a:cubicBezTo>
                <a:cubicBezTo>
                  <a:pt x="1011631" y="2589593"/>
                  <a:pt x="975424" y="2681507"/>
                  <a:pt x="936432" y="2734427"/>
                </a:cubicBezTo>
                <a:cubicBezTo>
                  <a:pt x="897440" y="2787347"/>
                  <a:pt x="773501" y="2865335"/>
                  <a:pt x="769323" y="2893187"/>
                </a:cubicBezTo>
                <a:cubicBezTo>
                  <a:pt x="765145" y="2921040"/>
                  <a:pt x="912758" y="2883438"/>
                  <a:pt x="911366" y="2901542"/>
                </a:cubicBezTo>
                <a:cubicBezTo>
                  <a:pt x="909974" y="2919646"/>
                  <a:pt x="805530" y="2979530"/>
                  <a:pt x="760968" y="3001812"/>
                </a:cubicBezTo>
                <a:cubicBezTo>
                  <a:pt x="716405" y="3024094"/>
                  <a:pt x="630065" y="3028272"/>
                  <a:pt x="643991" y="3035235"/>
                </a:cubicBezTo>
                <a:cubicBezTo>
                  <a:pt x="657917" y="3042198"/>
                  <a:pt x="857055" y="3010167"/>
                  <a:pt x="844522" y="3043590"/>
                </a:cubicBezTo>
                <a:cubicBezTo>
                  <a:pt x="831989" y="3077013"/>
                  <a:pt x="586896" y="3207920"/>
                  <a:pt x="568792" y="3235773"/>
                </a:cubicBezTo>
                <a:cubicBezTo>
                  <a:pt x="550688" y="3263626"/>
                  <a:pt x="737293" y="3188424"/>
                  <a:pt x="735901" y="3210706"/>
                </a:cubicBezTo>
                <a:cubicBezTo>
                  <a:pt x="734509" y="3232988"/>
                  <a:pt x="582718" y="3338828"/>
                  <a:pt x="560437" y="3369466"/>
                </a:cubicBezTo>
                <a:cubicBezTo>
                  <a:pt x="538156" y="3400104"/>
                  <a:pt x="625888" y="3373644"/>
                  <a:pt x="602214" y="3394533"/>
                </a:cubicBezTo>
                <a:cubicBezTo>
                  <a:pt x="578540" y="3415422"/>
                  <a:pt x="439283" y="3471127"/>
                  <a:pt x="418394" y="3494802"/>
                </a:cubicBezTo>
                <a:cubicBezTo>
                  <a:pt x="397505" y="3518477"/>
                  <a:pt x="513089" y="3505943"/>
                  <a:pt x="476882" y="3536581"/>
                </a:cubicBezTo>
                <a:cubicBezTo>
                  <a:pt x="440675" y="3567219"/>
                  <a:pt x="256855" y="3641028"/>
                  <a:pt x="201152" y="3678629"/>
                </a:cubicBezTo>
                <a:cubicBezTo>
                  <a:pt x="145449" y="3716230"/>
                  <a:pt x="131523" y="3753831"/>
                  <a:pt x="142664" y="3762187"/>
                </a:cubicBezTo>
                <a:cubicBezTo>
                  <a:pt x="153805" y="3770543"/>
                  <a:pt x="291670" y="3706482"/>
                  <a:pt x="267996" y="3728764"/>
                </a:cubicBezTo>
                <a:cubicBezTo>
                  <a:pt x="244322" y="3751046"/>
                  <a:pt x="13154" y="3856886"/>
                  <a:pt x="621" y="3895879"/>
                </a:cubicBezTo>
                <a:cubicBezTo>
                  <a:pt x="-11912" y="3934872"/>
                  <a:pt x="169123" y="3939050"/>
                  <a:pt x="192797" y="3962725"/>
                </a:cubicBezTo>
                <a:cubicBezTo>
                  <a:pt x="216471" y="3986400"/>
                  <a:pt x="118990" y="4026786"/>
                  <a:pt x="142664" y="4037927"/>
                </a:cubicBezTo>
                <a:cubicBezTo>
                  <a:pt x="166338" y="4049068"/>
                  <a:pt x="319522" y="4015646"/>
                  <a:pt x="334840" y="4029572"/>
                </a:cubicBezTo>
                <a:cubicBezTo>
                  <a:pt x="350158" y="4043498"/>
                  <a:pt x="196974" y="4104773"/>
                  <a:pt x="234574" y="4121485"/>
                </a:cubicBezTo>
                <a:cubicBezTo>
                  <a:pt x="272174" y="4138197"/>
                  <a:pt x="520052" y="4110344"/>
                  <a:pt x="560437" y="4129841"/>
                </a:cubicBezTo>
                <a:cubicBezTo>
                  <a:pt x="600822" y="4149338"/>
                  <a:pt x="449031" y="4241251"/>
                  <a:pt x="476882" y="4238466"/>
                </a:cubicBezTo>
                <a:cubicBezTo>
                  <a:pt x="504733" y="4235681"/>
                  <a:pt x="692732" y="4113129"/>
                  <a:pt x="727546" y="4113129"/>
                </a:cubicBezTo>
                <a:cubicBezTo>
                  <a:pt x="762360" y="4113129"/>
                  <a:pt x="664880" y="4232896"/>
                  <a:pt x="685769" y="4238466"/>
                </a:cubicBezTo>
                <a:cubicBezTo>
                  <a:pt x="706658" y="4244036"/>
                  <a:pt x="792997" y="4184153"/>
                  <a:pt x="852878" y="4146552"/>
                </a:cubicBezTo>
                <a:cubicBezTo>
                  <a:pt x="912759" y="4108951"/>
                  <a:pt x="1015809" y="4014252"/>
                  <a:pt x="1045053" y="4012860"/>
                </a:cubicBezTo>
                <a:cubicBezTo>
                  <a:pt x="1074297" y="4011468"/>
                  <a:pt x="993528" y="4167442"/>
                  <a:pt x="1028342" y="4138197"/>
                </a:cubicBezTo>
                <a:cubicBezTo>
                  <a:pt x="1063156" y="4108952"/>
                  <a:pt x="1212163" y="3863849"/>
                  <a:pt x="1253940" y="3837389"/>
                </a:cubicBezTo>
                <a:cubicBezTo>
                  <a:pt x="1295717" y="3810929"/>
                  <a:pt x="1244192" y="4012860"/>
                  <a:pt x="1279006" y="3979437"/>
                </a:cubicBezTo>
                <a:cubicBezTo>
                  <a:pt x="1313820" y="3946014"/>
                  <a:pt x="1419656" y="3681414"/>
                  <a:pt x="1462826" y="3636850"/>
                </a:cubicBezTo>
                <a:cubicBezTo>
                  <a:pt x="1505996" y="3592286"/>
                  <a:pt x="1526884" y="3713445"/>
                  <a:pt x="1538025" y="3712052"/>
                </a:cubicBezTo>
                <a:cubicBezTo>
                  <a:pt x="1549166" y="3710660"/>
                  <a:pt x="1515744" y="3666096"/>
                  <a:pt x="1529670" y="3628495"/>
                </a:cubicBezTo>
                <a:cubicBezTo>
                  <a:pt x="1543596" y="3590894"/>
                  <a:pt x="1599299" y="3540759"/>
                  <a:pt x="1621580" y="3486446"/>
                </a:cubicBezTo>
                <a:cubicBezTo>
                  <a:pt x="1643861" y="3432133"/>
                  <a:pt x="1641076" y="3322116"/>
                  <a:pt x="1663357" y="3302619"/>
                </a:cubicBezTo>
                <a:cubicBezTo>
                  <a:pt x="1685638" y="3283122"/>
                  <a:pt x="1752482" y="3387570"/>
                  <a:pt x="1755267" y="3369466"/>
                </a:cubicBezTo>
                <a:cubicBezTo>
                  <a:pt x="1758052" y="3351362"/>
                  <a:pt x="1684246" y="3245521"/>
                  <a:pt x="1680068" y="3193994"/>
                </a:cubicBezTo>
                <a:cubicBezTo>
                  <a:pt x="1675890" y="3142467"/>
                  <a:pt x="1720452" y="3118792"/>
                  <a:pt x="1730200" y="3060302"/>
                </a:cubicBezTo>
                <a:cubicBezTo>
                  <a:pt x="1739948" y="3001812"/>
                  <a:pt x="1713490" y="2868119"/>
                  <a:pt x="1738556" y="2843052"/>
                </a:cubicBezTo>
                <a:cubicBezTo>
                  <a:pt x="1763622" y="2817985"/>
                  <a:pt x="1870851" y="2923824"/>
                  <a:pt x="1880599" y="2909898"/>
                </a:cubicBezTo>
                <a:cubicBezTo>
                  <a:pt x="1890347" y="2895972"/>
                  <a:pt x="1808185" y="2823555"/>
                  <a:pt x="1797044" y="2759494"/>
                </a:cubicBezTo>
                <a:cubicBezTo>
                  <a:pt x="1785903" y="2695433"/>
                  <a:pt x="1805400" y="2560349"/>
                  <a:pt x="1813755" y="2525533"/>
                </a:cubicBezTo>
                <a:cubicBezTo>
                  <a:pt x="1822110" y="2490717"/>
                  <a:pt x="1830466" y="2574275"/>
                  <a:pt x="1847177" y="2550600"/>
                </a:cubicBezTo>
                <a:cubicBezTo>
                  <a:pt x="1863888" y="2526925"/>
                  <a:pt x="1891739" y="2423870"/>
                  <a:pt x="1914020" y="2383484"/>
                </a:cubicBezTo>
                <a:cubicBezTo>
                  <a:pt x="1936301" y="2343098"/>
                  <a:pt x="1972509" y="2291571"/>
                  <a:pt x="1980864" y="2308283"/>
                </a:cubicBezTo>
                <a:cubicBezTo>
                  <a:pt x="1989219" y="2324995"/>
                  <a:pt x="1969723" y="2369559"/>
                  <a:pt x="1964153" y="2483754"/>
                </a:cubicBezTo>
                <a:cubicBezTo>
                  <a:pt x="1958583" y="2597949"/>
                  <a:pt x="1944657" y="2831911"/>
                  <a:pt x="1947442" y="2993456"/>
                </a:cubicBezTo>
                <a:cubicBezTo>
                  <a:pt x="1950227" y="3155001"/>
                  <a:pt x="1959975" y="3326294"/>
                  <a:pt x="1980864" y="3453023"/>
                </a:cubicBezTo>
                <a:cubicBezTo>
                  <a:pt x="2001753" y="3579752"/>
                  <a:pt x="2072774" y="3647991"/>
                  <a:pt x="2072774" y="3753831"/>
                </a:cubicBezTo>
                <a:cubicBezTo>
                  <a:pt x="2072774" y="3859671"/>
                  <a:pt x="2044922" y="4001719"/>
                  <a:pt x="1980864" y="4088062"/>
                </a:cubicBezTo>
                <a:cubicBezTo>
                  <a:pt x="1916805" y="4174405"/>
                  <a:pt x="1776155" y="4216184"/>
                  <a:pt x="1688423" y="4271889"/>
                </a:cubicBezTo>
                <a:cubicBezTo>
                  <a:pt x="1600691" y="4327594"/>
                  <a:pt x="1507388" y="4379122"/>
                  <a:pt x="1454470" y="4422293"/>
                </a:cubicBezTo>
                <a:cubicBezTo>
                  <a:pt x="1401552" y="4465465"/>
                  <a:pt x="1390412" y="4497495"/>
                  <a:pt x="1370916" y="4530918"/>
                </a:cubicBezTo>
                <a:cubicBezTo>
                  <a:pt x="1351420" y="4564341"/>
                  <a:pt x="1345849" y="4537881"/>
                  <a:pt x="1337494" y="4622831"/>
                </a:cubicBezTo>
                <a:cubicBezTo>
                  <a:pt x="1329139" y="4707781"/>
                  <a:pt x="1323568" y="4926424"/>
                  <a:pt x="1320783" y="5040620"/>
                </a:cubicBezTo>
                <a:cubicBezTo>
                  <a:pt x="1317998" y="5154816"/>
                  <a:pt x="1311035" y="5197987"/>
                  <a:pt x="1320783" y="5308005"/>
                </a:cubicBezTo>
                <a:cubicBezTo>
                  <a:pt x="1330531" y="5418023"/>
                  <a:pt x="1359775" y="5615776"/>
                  <a:pt x="1379271" y="5700726"/>
                </a:cubicBezTo>
                <a:cubicBezTo>
                  <a:pt x="1398767" y="5785676"/>
                  <a:pt x="1411301" y="5794032"/>
                  <a:pt x="1437760" y="5817707"/>
                </a:cubicBezTo>
                <a:cubicBezTo>
                  <a:pt x="1464219" y="5841382"/>
                  <a:pt x="1512959" y="5837203"/>
                  <a:pt x="1538025" y="5842774"/>
                </a:cubicBezTo>
                <a:cubicBezTo>
                  <a:pt x="1563091" y="5848345"/>
                  <a:pt x="1558914" y="5841382"/>
                  <a:pt x="1588158" y="5851130"/>
                </a:cubicBezTo>
                <a:cubicBezTo>
                  <a:pt x="1617402" y="5860879"/>
                  <a:pt x="1681461" y="5891517"/>
                  <a:pt x="1713490" y="5901265"/>
                </a:cubicBezTo>
                <a:cubicBezTo>
                  <a:pt x="1745519" y="5911013"/>
                  <a:pt x="1759445" y="5909620"/>
                  <a:pt x="1780333" y="5909620"/>
                </a:cubicBezTo>
                <a:cubicBezTo>
                  <a:pt x="1801221" y="5909620"/>
                  <a:pt x="1823503" y="5898480"/>
                  <a:pt x="1838821" y="5901265"/>
                </a:cubicBezTo>
                <a:cubicBezTo>
                  <a:pt x="1854139" y="5904050"/>
                  <a:pt x="1852747" y="5927725"/>
                  <a:pt x="1872243" y="5926332"/>
                </a:cubicBezTo>
                <a:cubicBezTo>
                  <a:pt x="1891739" y="5924939"/>
                  <a:pt x="1936302" y="5913798"/>
                  <a:pt x="1955798" y="5892909"/>
                </a:cubicBezTo>
                <a:cubicBezTo>
                  <a:pt x="1975294" y="5872020"/>
                  <a:pt x="1994790" y="5841381"/>
                  <a:pt x="1989220" y="5800995"/>
                </a:cubicBezTo>
                <a:cubicBezTo>
                  <a:pt x="1983650" y="5760609"/>
                  <a:pt x="1950228" y="5696548"/>
                  <a:pt x="1922376" y="5650591"/>
                </a:cubicBezTo>
                <a:cubicBezTo>
                  <a:pt x="1894524" y="5604634"/>
                  <a:pt x="1861102" y="5565641"/>
                  <a:pt x="1822110" y="5525255"/>
                </a:cubicBezTo>
                <a:cubicBezTo>
                  <a:pt x="1783118" y="5484869"/>
                  <a:pt x="1710704" y="5480691"/>
                  <a:pt x="1688423" y="5408274"/>
                </a:cubicBezTo>
                <a:cubicBezTo>
                  <a:pt x="1666142" y="5335857"/>
                  <a:pt x="1691208" y="5179883"/>
                  <a:pt x="1688423" y="5090755"/>
                </a:cubicBezTo>
                <a:cubicBezTo>
                  <a:pt x="1685638" y="5001627"/>
                  <a:pt x="1652216" y="4936173"/>
                  <a:pt x="1671712" y="4873505"/>
                </a:cubicBezTo>
                <a:cubicBezTo>
                  <a:pt x="1691208" y="4810837"/>
                  <a:pt x="1737164" y="4766272"/>
                  <a:pt x="1805400" y="4714745"/>
                </a:cubicBezTo>
                <a:cubicBezTo>
                  <a:pt x="1873636" y="4663218"/>
                  <a:pt x="1961369" y="4615868"/>
                  <a:pt x="2081130" y="4564341"/>
                </a:cubicBezTo>
                <a:cubicBezTo>
                  <a:pt x="2200891" y="4512814"/>
                  <a:pt x="2405600" y="4471034"/>
                  <a:pt x="2523969" y="4405581"/>
                </a:cubicBezTo>
                <a:cubicBezTo>
                  <a:pt x="2642338" y="4340128"/>
                  <a:pt x="2752351" y="4192509"/>
                  <a:pt x="2791343" y="4171620"/>
                </a:cubicBezTo>
                <a:cubicBezTo>
                  <a:pt x="2830335" y="4150731"/>
                  <a:pt x="2782987" y="4216184"/>
                  <a:pt x="2757921" y="4280245"/>
                </a:cubicBezTo>
                <a:cubicBezTo>
                  <a:pt x="2732855" y="4344306"/>
                  <a:pt x="2664619" y="4472427"/>
                  <a:pt x="2640945" y="4555985"/>
                </a:cubicBezTo>
                <a:cubicBezTo>
                  <a:pt x="2617271" y="4639543"/>
                  <a:pt x="2615879" y="4692463"/>
                  <a:pt x="2615879" y="4781591"/>
                </a:cubicBezTo>
                <a:cubicBezTo>
                  <a:pt x="2615879" y="4870719"/>
                  <a:pt x="2625627" y="4998842"/>
                  <a:pt x="2640945" y="5090755"/>
                </a:cubicBezTo>
                <a:cubicBezTo>
                  <a:pt x="2656263" y="5182668"/>
                  <a:pt x="2672975" y="5274582"/>
                  <a:pt x="2707789" y="5333072"/>
                </a:cubicBezTo>
                <a:cubicBezTo>
                  <a:pt x="2742603" y="5391562"/>
                  <a:pt x="2810839" y="5423593"/>
                  <a:pt x="2849831" y="5441697"/>
                </a:cubicBezTo>
                <a:cubicBezTo>
                  <a:pt x="2888823" y="5459801"/>
                  <a:pt x="2912497" y="5440304"/>
                  <a:pt x="2941741" y="5441697"/>
                </a:cubicBezTo>
                <a:cubicBezTo>
                  <a:pt x="2970985" y="5443090"/>
                  <a:pt x="2991874" y="5450053"/>
                  <a:pt x="3025296" y="5450053"/>
                </a:cubicBezTo>
                <a:cubicBezTo>
                  <a:pt x="3058718" y="5450053"/>
                  <a:pt x="3107458" y="5447268"/>
                  <a:pt x="3142272" y="5441697"/>
                </a:cubicBezTo>
                <a:cubicBezTo>
                  <a:pt x="3177086" y="5436127"/>
                  <a:pt x="3211901" y="5431949"/>
                  <a:pt x="3234182" y="5416630"/>
                </a:cubicBezTo>
                <a:cubicBezTo>
                  <a:pt x="3256463" y="5401311"/>
                  <a:pt x="3260641" y="5372066"/>
                  <a:pt x="3275959" y="5349784"/>
                </a:cubicBezTo>
                <a:cubicBezTo>
                  <a:pt x="3291277" y="5327502"/>
                  <a:pt x="3335840" y="5327501"/>
                  <a:pt x="3326092" y="5282937"/>
                </a:cubicBezTo>
                <a:cubicBezTo>
                  <a:pt x="3316344" y="5238373"/>
                  <a:pt x="3271781" y="5129748"/>
                  <a:pt x="3217471" y="5082399"/>
                </a:cubicBezTo>
                <a:cubicBezTo>
                  <a:pt x="3163161" y="5035050"/>
                  <a:pt x="3046184" y="5039227"/>
                  <a:pt x="3000229" y="4998841"/>
                </a:cubicBezTo>
                <a:cubicBezTo>
                  <a:pt x="2954274" y="4958455"/>
                  <a:pt x="2943133" y="4908320"/>
                  <a:pt x="2941741" y="4840081"/>
                </a:cubicBezTo>
                <a:cubicBezTo>
                  <a:pt x="2940349" y="4771842"/>
                  <a:pt x="2961237" y="4667395"/>
                  <a:pt x="2991874" y="4589408"/>
                </a:cubicBezTo>
                <a:cubicBezTo>
                  <a:pt x="3022511" y="4511421"/>
                  <a:pt x="3046184" y="4450145"/>
                  <a:pt x="3125561" y="4372158"/>
                </a:cubicBezTo>
                <a:cubicBezTo>
                  <a:pt x="3204938" y="4294171"/>
                  <a:pt x="3374832" y="4186939"/>
                  <a:pt x="3468135" y="4121485"/>
                </a:cubicBezTo>
                <a:cubicBezTo>
                  <a:pt x="3561438" y="4056032"/>
                  <a:pt x="3638030" y="4076921"/>
                  <a:pt x="3685377" y="3979437"/>
                </a:cubicBezTo>
                <a:cubicBezTo>
                  <a:pt x="3732724" y="3881953"/>
                  <a:pt x="3725761" y="3613176"/>
                  <a:pt x="3752220" y="3536581"/>
                </a:cubicBezTo>
                <a:cubicBezTo>
                  <a:pt x="3778679" y="3459986"/>
                  <a:pt x="3619925" y="3521262"/>
                  <a:pt x="3844130" y="3519869"/>
                </a:cubicBezTo>
                <a:lnTo>
                  <a:pt x="5097448" y="3528225"/>
                </a:lnTo>
                <a:cubicBezTo>
                  <a:pt x="5297979" y="3540759"/>
                  <a:pt x="5016679" y="3589501"/>
                  <a:pt x="5047316" y="3595071"/>
                </a:cubicBezTo>
                <a:cubicBezTo>
                  <a:pt x="5077953" y="3600641"/>
                  <a:pt x="5256202" y="3551899"/>
                  <a:pt x="5281268" y="3561648"/>
                </a:cubicBezTo>
                <a:cubicBezTo>
                  <a:pt x="5306334" y="3571397"/>
                  <a:pt x="5176825" y="3650777"/>
                  <a:pt x="5197714" y="3653562"/>
                </a:cubicBezTo>
                <a:cubicBezTo>
                  <a:pt x="5218603" y="3656347"/>
                  <a:pt x="5382926" y="3572790"/>
                  <a:pt x="5406600" y="3578360"/>
                </a:cubicBezTo>
                <a:cubicBezTo>
                  <a:pt x="5430274" y="3583931"/>
                  <a:pt x="5317476" y="3680022"/>
                  <a:pt x="5339757" y="3686985"/>
                </a:cubicBezTo>
                <a:cubicBezTo>
                  <a:pt x="5362038" y="3693948"/>
                  <a:pt x="5512436" y="3621532"/>
                  <a:pt x="5540287" y="3620139"/>
                </a:cubicBezTo>
                <a:cubicBezTo>
                  <a:pt x="5568138" y="3618746"/>
                  <a:pt x="5505473" y="3667488"/>
                  <a:pt x="5506866" y="3678629"/>
                </a:cubicBezTo>
                <a:cubicBezTo>
                  <a:pt x="5508259" y="3689770"/>
                  <a:pt x="5533325" y="3560256"/>
                  <a:pt x="5548643" y="3686985"/>
                </a:cubicBezTo>
                <a:cubicBezTo>
                  <a:pt x="5563961" y="3813714"/>
                  <a:pt x="5597383" y="4294171"/>
                  <a:pt x="5598776" y="4439004"/>
                </a:cubicBezTo>
                <a:cubicBezTo>
                  <a:pt x="5600168" y="4583837"/>
                  <a:pt x="5566746" y="4477998"/>
                  <a:pt x="5556998" y="4555985"/>
                </a:cubicBezTo>
                <a:cubicBezTo>
                  <a:pt x="5547250" y="4633972"/>
                  <a:pt x="5543072" y="4760702"/>
                  <a:pt x="5540287" y="4906928"/>
                </a:cubicBezTo>
                <a:cubicBezTo>
                  <a:pt x="5537502" y="5053154"/>
                  <a:pt x="5511043" y="5326109"/>
                  <a:pt x="5540287" y="5433341"/>
                </a:cubicBezTo>
                <a:cubicBezTo>
                  <a:pt x="5569531" y="5540573"/>
                  <a:pt x="5655871" y="5530825"/>
                  <a:pt x="5715752" y="5550322"/>
                </a:cubicBezTo>
                <a:cubicBezTo>
                  <a:pt x="5775633" y="5569819"/>
                  <a:pt x="5846654" y="5546144"/>
                  <a:pt x="5899572" y="5550322"/>
                </a:cubicBezTo>
                <a:cubicBezTo>
                  <a:pt x="5952490" y="5554500"/>
                  <a:pt x="5998445" y="5579567"/>
                  <a:pt x="6033259" y="5575389"/>
                </a:cubicBezTo>
                <a:cubicBezTo>
                  <a:pt x="6068073" y="5571211"/>
                  <a:pt x="6088962" y="5546144"/>
                  <a:pt x="6108458" y="5525255"/>
                </a:cubicBezTo>
                <a:cubicBezTo>
                  <a:pt x="6127954" y="5504366"/>
                  <a:pt x="6157199" y="5490439"/>
                  <a:pt x="6150236" y="5450053"/>
                </a:cubicBezTo>
                <a:cubicBezTo>
                  <a:pt x="6143273" y="5409667"/>
                  <a:pt x="6112636" y="5328894"/>
                  <a:pt x="6066681" y="5282937"/>
                </a:cubicBezTo>
                <a:cubicBezTo>
                  <a:pt x="6020726" y="5236980"/>
                  <a:pt x="5907928" y="5214698"/>
                  <a:pt x="5874506" y="5174312"/>
                </a:cubicBezTo>
                <a:cubicBezTo>
                  <a:pt x="5841084" y="5133926"/>
                  <a:pt x="5850832" y="5179883"/>
                  <a:pt x="5866150" y="5040620"/>
                </a:cubicBezTo>
                <a:cubicBezTo>
                  <a:pt x="5881468" y="4901357"/>
                  <a:pt x="5928816" y="4528133"/>
                  <a:pt x="5966416" y="4338735"/>
                </a:cubicBezTo>
                <a:cubicBezTo>
                  <a:pt x="6004015" y="4149338"/>
                  <a:pt x="6043007" y="3852708"/>
                  <a:pt x="6091747" y="3904235"/>
                </a:cubicBezTo>
                <a:cubicBezTo>
                  <a:pt x="6140487" y="3955762"/>
                  <a:pt x="6225435" y="4484961"/>
                  <a:pt x="6258857" y="4647899"/>
                </a:cubicBezTo>
                <a:cubicBezTo>
                  <a:pt x="6292279" y="4810837"/>
                  <a:pt x="6235182" y="4730064"/>
                  <a:pt x="6292278" y="4881860"/>
                </a:cubicBezTo>
                <a:cubicBezTo>
                  <a:pt x="6349373" y="5033657"/>
                  <a:pt x="6523446" y="5418023"/>
                  <a:pt x="6601430" y="5558678"/>
                </a:cubicBezTo>
                <a:cubicBezTo>
                  <a:pt x="6679414" y="5699333"/>
                  <a:pt x="6687770" y="5706296"/>
                  <a:pt x="6760184" y="5725793"/>
                </a:cubicBezTo>
                <a:cubicBezTo>
                  <a:pt x="6832598" y="5745290"/>
                  <a:pt x="6957930" y="5695156"/>
                  <a:pt x="7035914" y="5675659"/>
                </a:cubicBezTo>
                <a:cubicBezTo>
                  <a:pt x="7113898" y="5656162"/>
                  <a:pt x="7186312" y="5639451"/>
                  <a:pt x="7228089" y="5608813"/>
                </a:cubicBezTo>
                <a:cubicBezTo>
                  <a:pt x="7269866" y="5578175"/>
                  <a:pt x="7299110" y="5539181"/>
                  <a:pt x="7286577" y="5491832"/>
                </a:cubicBezTo>
                <a:cubicBezTo>
                  <a:pt x="7274044" y="5444483"/>
                  <a:pt x="7221126" y="5363710"/>
                  <a:pt x="7152890" y="5324716"/>
                </a:cubicBezTo>
                <a:cubicBezTo>
                  <a:pt x="7084654" y="5285722"/>
                  <a:pt x="6944004" y="5305219"/>
                  <a:pt x="6877160" y="5257870"/>
                </a:cubicBezTo>
                <a:cubicBezTo>
                  <a:pt x="6810316" y="5210521"/>
                  <a:pt x="6785250" y="5133926"/>
                  <a:pt x="6751828" y="5040620"/>
                </a:cubicBezTo>
                <a:cubicBezTo>
                  <a:pt x="6718406" y="4947314"/>
                  <a:pt x="6700303" y="4916676"/>
                  <a:pt x="6676629" y="4698033"/>
                </a:cubicBezTo>
                <a:cubicBezTo>
                  <a:pt x="6652955" y="4479390"/>
                  <a:pt x="6580542" y="3932088"/>
                  <a:pt x="6609786" y="3728764"/>
                </a:cubicBezTo>
                <a:cubicBezTo>
                  <a:pt x="6639030" y="3525440"/>
                  <a:pt x="6769932" y="3543545"/>
                  <a:pt x="6852094" y="3478091"/>
                </a:cubicBezTo>
                <a:cubicBezTo>
                  <a:pt x="6934256" y="3412637"/>
                  <a:pt x="7051232" y="3348576"/>
                  <a:pt x="7102757" y="3336042"/>
                </a:cubicBezTo>
                <a:cubicBezTo>
                  <a:pt x="7154282" y="3323508"/>
                  <a:pt x="7132002" y="3425171"/>
                  <a:pt x="7161246" y="3402889"/>
                </a:cubicBezTo>
                <a:cubicBezTo>
                  <a:pt x="7190490" y="3380607"/>
                  <a:pt x="7212771" y="3265018"/>
                  <a:pt x="7278222" y="3202350"/>
                </a:cubicBezTo>
                <a:cubicBezTo>
                  <a:pt x="7343673" y="3139682"/>
                  <a:pt x="7492679" y="3051946"/>
                  <a:pt x="7553952" y="3026879"/>
                </a:cubicBezTo>
                <a:cubicBezTo>
                  <a:pt x="7615225" y="3001812"/>
                  <a:pt x="7631936" y="3085369"/>
                  <a:pt x="7645862" y="3051946"/>
                </a:cubicBezTo>
                <a:cubicBezTo>
                  <a:pt x="7659788" y="3018523"/>
                  <a:pt x="7624973" y="2886223"/>
                  <a:pt x="7637506" y="2826340"/>
                </a:cubicBezTo>
                <a:cubicBezTo>
                  <a:pt x="7650039" y="2766457"/>
                  <a:pt x="7694602" y="2691255"/>
                  <a:pt x="7721061" y="2692648"/>
                </a:cubicBezTo>
                <a:cubicBezTo>
                  <a:pt x="7747520" y="2694041"/>
                  <a:pt x="7792082" y="2855586"/>
                  <a:pt x="7796260" y="2834696"/>
                </a:cubicBezTo>
                <a:cubicBezTo>
                  <a:pt x="7800438" y="2813807"/>
                  <a:pt x="7734986" y="2592378"/>
                  <a:pt x="7746127" y="2567311"/>
                </a:cubicBezTo>
                <a:cubicBezTo>
                  <a:pt x="7757268" y="2542244"/>
                  <a:pt x="7851963" y="2699611"/>
                  <a:pt x="7863104" y="2684292"/>
                </a:cubicBezTo>
                <a:cubicBezTo>
                  <a:pt x="7874245" y="2668973"/>
                  <a:pt x="7804616" y="2506036"/>
                  <a:pt x="7812971" y="2475398"/>
                </a:cubicBezTo>
                <a:cubicBezTo>
                  <a:pt x="7821326" y="2444760"/>
                  <a:pt x="7904881" y="2535281"/>
                  <a:pt x="7913236" y="2500465"/>
                </a:cubicBezTo>
                <a:cubicBezTo>
                  <a:pt x="7921591" y="2465649"/>
                  <a:pt x="7849178" y="2309676"/>
                  <a:pt x="7863104" y="2266504"/>
                </a:cubicBezTo>
                <a:cubicBezTo>
                  <a:pt x="7877030" y="2223332"/>
                  <a:pt x="7982865" y="2265111"/>
                  <a:pt x="7996791" y="2241436"/>
                </a:cubicBezTo>
                <a:cubicBezTo>
                  <a:pt x="8010717" y="2217761"/>
                  <a:pt x="7929947" y="2141167"/>
                  <a:pt x="7946658" y="2124456"/>
                </a:cubicBezTo>
                <a:cubicBezTo>
                  <a:pt x="7963369" y="2107745"/>
                  <a:pt x="8088700" y="2153701"/>
                  <a:pt x="8097056" y="2141167"/>
                </a:cubicBezTo>
                <a:cubicBezTo>
                  <a:pt x="8105412" y="2128633"/>
                  <a:pt x="7981473" y="2067358"/>
                  <a:pt x="7996791" y="2049254"/>
                </a:cubicBezTo>
                <a:cubicBezTo>
                  <a:pt x="8012109" y="2031150"/>
                  <a:pt x="8169470" y="2053432"/>
                  <a:pt x="8188966" y="2032542"/>
                </a:cubicBezTo>
                <a:cubicBezTo>
                  <a:pt x="8208462" y="2011652"/>
                  <a:pt x="8106804" y="1944806"/>
                  <a:pt x="8113767" y="1923917"/>
                </a:cubicBezTo>
                <a:cubicBezTo>
                  <a:pt x="8120730" y="1903028"/>
                  <a:pt x="8229351" y="1919739"/>
                  <a:pt x="8230744" y="1907205"/>
                </a:cubicBezTo>
                <a:cubicBezTo>
                  <a:pt x="8232137" y="1894671"/>
                  <a:pt x="8122123" y="1873782"/>
                  <a:pt x="8122123" y="1848715"/>
                </a:cubicBezTo>
                <a:cubicBezTo>
                  <a:pt x="8122123" y="1823648"/>
                  <a:pt x="8239100" y="1769336"/>
                  <a:pt x="8230744" y="1756802"/>
                </a:cubicBezTo>
                <a:cubicBezTo>
                  <a:pt x="8222388" y="1744268"/>
                  <a:pt x="8090093" y="1793010"/>
                  <a:pt x="8071990" y="1773513"/>
                </a:cubicBezTo>
                <a:cubicBezTo>
                  <a:pt x="8053887" y="1754016"/>
                  <a:pt x="8071990" y="1680207"/>
                  <a:pt x="8122123" y="1639821"/>
                </a:cubicBezTo>
                <a:cubicBezTo>
                  <a:pt x="8172256" y="1599435"/>
                  <a:pt x="8286446" y="1550693"/>
                  <a:pt x="8372786" y="1531196"/>
                </a:cubicBezTo>
                <a:cubicBezTo>
                  <a:pt x="8459126" y="1511699"/>
                  <a:pt x="8560784" y="1529803"/>
                  <a:pt x="8640161" y="1522840"/>
                </a:cubicBezTo>
                <a:cubicBezTo>
                  <a:pt x="8719538" y="1515877"/>
                  <a:pt x="8805877" y="1504736"/>
                  <a:pt x="8849047" y="1489417"/>
                </a:cubicBezTo>
                <a:cubicBezTo>
                  <a:pt x="8892217" y="1474098"/>
                  <a:pt x="8897787" y="1454601"/>
                  <a:pt x="8899180" y="1430926"/>
                </a:cubicBezTo>
                <a:cubicBezTo>
                  <a:pt x="8900573" y="1407251"/>
                  <a:pt x="8840692" y="1380792"/>
                  <a:pt x="8857403" y="1347369"/>
                </a:cubicBezTo>
                <a:cubicBezTo>
                  <a:pt x="8874114" y="1313946"/>
                  <a:pt x="8957668" y="1273560"/>
                  <a:pt x="8999445" y="1230388"/>
                </a:cubicBezTo>
                <a:cubicBezTo>
                  <a:pt x="9041222" y="1187217"/>
                  <a:pt x="9095533" y="1124548"/>
                  <a:pt x="9108066" y="1088340"/>
                </a:cubicBezTo>
                <a:cubicBezTo>
                  <a:pt x="9120599" y="1052132"/>
                  <a:pt x="9191621" y="1067451"/>
                  <a:pt x="9074645" y="1013138"/>
                </a:cubicBezTo>
                <a:cubicBezTo>
                  <a:pt x="8957669" y="958826"/>
                  <a:pt x="8524577" y="819563"/>
                  <a:pt x="8406208" y="762465"/>
                </a:cubicBezTo>
                <a:cubicBezTo>
                  <a:pt x="8287839" y="705367"/>
                  <a:pt x="8420134" y="720686"/>
                  <a:pt x="8364431" y="670551"/>
                </a:cubicBezTo>
                <a:cubicBezTo>
                  <a:pt x="8308728" y="620416"/>
                  <a:pt x="8147189" y="515969"/>
                  <a:pt x="8071990" y="461657"/>
                </a:cubicBezTo>
                <a:cubicBezTo>
                  <a:pt x="7996791" y="407345"/>
                  <a:pt x="7900704" y="371136"/>
                  <a:pt x="7879815" y="311253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844708-B30D-47D1-BF00-9ECC90AB3B83}"/>
              </a:ext>
            </a:extLst>
          </p:cNvPr>
          <p:cNvCxnSpPr/>
          <p:nvPr/>
        </p:nvCxnSpPr>
        <p:spPr>
          <a:xfrm>
            <a:off x="7328120" y="4589238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64">
            <a:extLst>
              <a:ext uri="{FF2B5EF4-FFF2-40B4-BE49-F238E27FC236}">
                <a16:creationId xmlns:a16="http://schemas.microsoft.com/office/drawing/2014/main" id="{3070AC1E-B717-4C76-A750-E955B784F683}"/>
              </a:ext>
            </a:extLst>
          </p:cNvPr>
          <p:cNvSpPr/>
          <p:nvPr/>
        </p:nvSpPr>
        <p:spPr>
          <a:xfrm>
            <a:off x="7085796" y="541338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65">
            <a:extLst>
              <a:ext uri="{FF2B5EF4-FFF2-40B4-BE49-F238E27FC236}">
                <a16:creationId xmlns:a16="http://schemas.microsoft.com/office/drawing/2014/main" id="{B88C75D2-9D16-41A6-B678-D04DB4952D0C}"/>
              </a:ext>
            </a:extLst>
          </p:cNvPr>
          <p:cNvSpPr/>
          <p:nvPr/>
        </p:nvSpPr>
        <p:spPr>
          <a:xfrm>
            <a:off x="7336460" y="541338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598423D6-3F34-44A9-9615-779778C8A132}"/>
              </a:ext>
            </a:extLst>
          </p:cNvPr>
          <p:cNvSpPr/>
          <p:nvPr/>
        </p:nvSpPr>
        <p:spPr>
          <a:xfrm>
            <a:off x="8378726" y="42904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719E933-AE13-43B9-BA40-9B140ACA10CC}"/>
              </a:ext>
            </a:extLst>
          </p:cNvPr>
          <p:cNvSpPr/>
          <p:nvPr/>
        </p:nvSpPr>
        <p:spPr>
          <a:xfrm>
            <a:off x="8731148" y="43155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72">
            <a:extLst>
              <a:ext uri="{FF2B5EF4-FFF2-40B4-BE49-F238E27FC236}">
                <a16:creationId xmlns:a16="http://schemas.microsoft.com/office/drawing/2014/main" id="{6FA45746-AC38-443F-B108-70D8D12B977C}"/>
              </a:ext>
            </a:extLst>
          </p:cNvPr>
          <p:cNvSpPr/>
          <p:nvPr/>
        </p:nvSpPr>
        <p:spPr>
          <a:xfrm>
            <a:off x="9375516" y="47365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74">
            <a:extLst>
              <a:ext uri="{FF2B5EF4-FFF2-40B4-BE49-F238E27FC236}">
                <a16:creationId xmlns:a16="http://schemas.microsoft.com/office/drawing/2014/main" id="{36E621CB-7FF5-4474-8070-7705DD9BDA0E}"/>
              </a:ext>
            </a:extLst>
          </p:cNvPr>
          <p:cNvSpPr/>
          <p:nvPr/>
        </p:nvSpPr>
        <p:spPr>
          <a:xfrm>
            <a:off x="9727938" y="47616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75">
            <a:extLst>
              <a:ext uri="{FF2B5EF4-FFF2-40B4-BE49-F238E27FC236}">
                <a16:creationId xmlns:a16="http://schemas.microsoft.com/office/drawing/2014/main" id="{39F51C38-39A6-40B0-880F-FF9494456DF1}"/>
              </a:ext>
            </a:extLst>
          </p:cNvPr>
          <p:cNvSpPr/>
          <p:nvPr/>
        </p:nvSpPr>
        <p:spPr>
          <a:xfrm>
            <a:off x="6975698" y="4685230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76">
            <a:extLst>
              <a:ext uri="{FF2B5EF4-FFF2-40B4-BE49-F238E27FC236}">
                <a16:creationId xmlns:a16="http://schemas.microsoft.com/office/drawing/2014/main" id="{262B734E-0ACA-40A4-93C1-5F17EC731840}"/>
              </a:ext>
            </a:extLst>
          </p:cNvPr>
          <p:cNvSpPr/>
          <p:nvPr/>
        </p:nvSpPr>
        <p:spPr>
          <a:xfrm>
            <a:off x="7328120" y="4710298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292F15-6D21-49E6-8A00-84666DD51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16" y="1144915"/>
            <a:ext cx="2081509" cy="655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E5A47B-FF25-4237-8C84-847A08565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44" y="1800339"/>
            <a:ext cx="3214412" cy="62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5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2CB8-3E2F-437F-99CF-46AE3CB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874" y="-1848785"/>
            <a:ext cx="10515600" cy="1325563"/>
          </a:xfrm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33BB-D33A-4A6C-89F0-2C690B6A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" y="986195"/>
            <a:ext cx="4544612" cy="6655873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2BD1C5F-16D8-4112-8B24-3A66E1DF52E8}"/>
              </a:ext>
            </a:extLst>
          </p:cNvPr>
          <p:cNvSpPr/>
          <p:nvPr/>
        </p:nvSpPr>
        <p:spPr>
          <a:xfrm>
            <a:off x="526431" y="2188333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BE3C50F1-E5C5-43E1-AF29-446FB0FFED3F}"/>
              </a:ext>
            </a:extLst>
          </p:cNvPr>
          <p:cNvSpPr/>
          <p:nvPr/>
        </p:nvSpPr>
        <p:spPr>
          <a:xfrm>
            <a:off x="9368982" y="3874384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4FDCF-D65B-4668-A292-99DA0C763DBE}"/>
              </a:ext>
            </a:extLst>
          </p:cNvPr>
          <p:cNvCxnSpPr/>
          <p:nvPr/>
        </p:nvCxnSpPr>
        <p:spPr>
          <a:xfrm>
            <a:off x="9719709" y="460962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33">
            <a:extLst>
              <a:ext uri="{FF2B5EF4-FFF2-40B4-BE49-F238E27FC236}">
                <a16:creationId xmlns:a16="http://schemas.microsoft.com/office/drawing/2014/main" id="{18B71CDF-24FB-406E-AE73-8A63203D6B33}"/>
              </a:ext>
            </a:extLst>
          </p:cNvPr>
          <p:cNvSpPr/>
          <p:nvPr/>
        </p:nvSpPr>
        <p:spPr>
          <a:xfrm>
            <a:off x="8378725" y="3429395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AC5E1A-B0D9-4862-BE3D-7CA2F871C73F}"/>
              </a:ext>
            </a:extLst>
          </p:cNvPr>
          <p:cNvCxnSpPr/>
          <p:nvPr/>
        </p:nvCxnSpPr>
        <p:spPr>
          <a:xfrm>
            <a:off x="8729451" y="416463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726AC4-E00B-47AE-B55D-3FE31750C73E}"/>
              </a:ext>
            </a:extLst>
          </p:cNvPr>
          <p:cNvGrpSpPr/>
          <p:nvPr/>
        </p:nvGrpSpPr>
        <p:grpSpPr>
          <a:xfrm>
            <a:off x="9418969" y="3877038"/>
            <a:ext cx="706190" cy="813776"/>
            <a:chOff x="5999216" y="2707270"/>
            <a:chExt cx="707482" cy="843933"/>
          </a:xfrm>
        </p:grpSpPr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7F67E5D8-ECC4-4B98-B8EC-6EAB5A77887A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4BD480DC-5987-46CF-A035-CDD18BF1B01B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B6199729-7798-4469-B8BB-DD1BD6A246E2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9FDB63D3-D127-48E1-A557-B252A291DB32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036CE19F-5727-4620-A2FE-887CA297698C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9">
              <a:extLst>
                <a:ext uri="{FF2B5EF4-FFF2-40B4-BE49-F238E27FC236}">
                  <a16:creationId xmlns:a16="http://schemas.microsoft.com/office/drawing/2014/main" id="{C4A7247C-881E-4B26-91B9-BFE5AFAAA5FC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6D2A4E1E-DFE1-4C26-B4A7-640E472D14E5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3C77E1-3338-48A9-A846-6952A66B5659}"/>
              </a:ext>
            </a:extLst>
          </p:cNvPr>
          <p:cNvGrpSpPr/>
          <p:nvPr/>
        </p:nvGrpSpPr>
        <p:grpSpPr>
          <a:xfrm>
            <a:off x="3164284" y="1742227"/>
            <a:ext cx="768702" cy="1698639"/>
            <a:chOff x="3091518" y="584904"/>
            <a:chExt cx="768702" cy="169863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E114CFAF-7EF9-4EC2-884F-8E72129D3EB0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23C270-D2E9-4A9E-ADF0-9DD6EAC9FA86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47" name="Freeform 136">
                <a:extLst>
                  <a:ext uri="{FF2B5EF4-FFF2-40B4-BE49-F238E27FC236}">
                    <a16:creationId xmlns:a16="http://schemas.microsoft.com/office/drawing/2014/main" id="{258F8603-0AEB-42EE-BF59-3D75D3AFA959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" name="Freeform 137">
                <a:extLst>
                  <a:ext uri="{FF2B5EF4-FFF2-40B4-BE49-F238E27FC236}">
                    <a16:creationId xmlns:a16="http://schemas.microsoft.com/office/drawing/2014/main" id="{B058F279-EABD-4467-81DB-AFF65605968E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4" name="Freeform 140">
              <a:extLst>
                <a:ext uri="{FF2B5EF4-FFF2-40B4-BE49-F238E27FC236}">
                  <a16:creationId xmlns:a16="http://schemas.microsoft.com/office/drawing/2014/main" id="{635D31E5-0390-4FDD-9D9E-C2660EB62383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 141">
              <a:extLst>
                <a:ext uri="{FF2B5EF4-FFF2-40B4-BE49-F238E27FC236}">
                  <a16:creationId xmlns:a16="http://schemas.microsoft.com/office/drawing/2014/main" id="{1B64D981-9436-42B8-8085-F72E3F06BB37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 144">
              <a:extLst>
                <a:ext uri="{FF2B5EF4-FFF2-40B4-BE49-F238E27FC236}">
                  <a16:creationId xmlns:a16="http://schemas.microsoft.com/office/drawing/2014/main" id="{7450480E-23E3-405A-BE84-8CC07324D47B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73C44-2450-4AEA-B9DB-35AA48E3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01" y="792829"/>
            <a:ext cx="3102584" cy="8188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83D9A-C869-44D5-8BD7-FE98DFB2A492}"/>
              </a:ext>
            </a:extLst>
          </p:cNvPr>
          <p:cNvGrpSpPr/>
          <p:nvPr/>
        </p:nvGrpSpPr>
        <p:grpSpPr>
          <a:xfrm rot="220141">
            <a:off x="7017020" y="3847011"/>
            <a:ext cx="739055" cy="827350"/>
            <a:chOff x="5772353" y="4227421"/>
            <a:chExt cx="739055" cy="827350"/>
          </a:xfrm>
        </p:grpSpPr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0F796FF9-1FCB-43CB-99C7-AC08A6E248B4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86C1DB-7590-44C5-86C2-3BB037B639D2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EDB08253-9B83-44B5-A602-CFFB7F3CFBB5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Freeform 41">
                <a:extLst>
                  <a:ext uri="{FF2B5EF4-FFF2-40B4-BE49-F238E27FC236}">
                    <a16:creationId xmlns:a16="http://schemas.microsoft.com/office/drawing/2014/main" id="{246ECE88-977F-4A2C-8EB9-DCF1404F018E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Freeform 42">
                <a:extLst>
                  <a:ext uri="{FF2B5EF4-FFF2-40B4-BE49-F238E27FC236}">
                    <a16:creationId xmlns:a16="http://schemas.microsoft.com/office/drawing/2014/main" id="{5004E2C8-709E-47CF-80BA-CFA192034550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Freeform 43">
                <a:extLst>
                  <a:ext uri="{FF2B5EF4-FFF2-40B4-BE49-F238E27FC236}">
                    <a16:creationId xmlns:a16="http://schemas.microsoft.com/office/drawing/2014/main" id="{4C039440-85F1-48D7-B729-9DD158D85A79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4">
                <a:extLst>
                  <a:ext uri="{FF2B5EF4-FFF2-40B4-BE49-F238E27FC236}">
                    <a16:creationId xmlns:a16="http://schemas.microsoft.com/office/drawing/2014/main" id="{C2486300-88B7-449A-B0D3-8F765B145BCA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5">
                <a:extLst>
                  <a:ext uri="{FF2B5EF4-FFF2-40B4-BE49-F238E27FC236}">
                    <a16:creationId xmlns:a16="http://schemas.microsoft.com/office/drawing/2014/main" id="{626D24AB-CA82-434E-8E84-10C50C368583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6">
                <a:extLst>
                  <a:ext uri="{FF2B5EF4-FFF2-40B4-BE49-F238E27FC236}">
                    <a16:creationId xmlns:a16="http://schemas.microsoft.com/office/drawing/2014/main" id="{A11DC976-5FFC-48AF-975D-D03B2EDE2D15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4" name="Freeform 93">
            <a:extLst>
              <a:ext uri="{FF2B5EF4-FFF2-40B4-BE49-F238E27FC236}">
                <a16:creationId xmlns:a16="http://schemas.microsoft.com/office/drawing/2014/main" id="{525F7B92-C117-4EC2-B631-C58134B291E6}"/>
              </a:ext>
            </a:extLst>
          </p:cNvPr>
          <p:cNvSpPr/>
          <p:nvPr/>
        </p:nvSpPr>
        <p:spPr>
          <a:xfrm>
            <a:off x="8497195" y="5000708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95">
            <a:extLst>
              <a:ext uri="{FF2B5EF4-FFF2-40B4-BE49-F238E27FC236}">
                <a16:creationId xmlns:a16="http://schemas.microsoft.com/office/drawing/2014/main" id="{69CC87A4-A4DF-4772-8227-407A21FB55D5}"/>
              </a:ext>
            </a:extLst>
          </p:cNvPr>
          <p:cNvSpPr/>
          <p:nvPr/>
        </p:nvSpPr>
        <p:spPr>
          <a:xfrm>
            <a:off x="8747859" y="5000708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 159">
            <a:extLst>
              <a:ext uri="{FF2B5EF4-FFF2-40B4-BE49-F238E27FC236}">
                <a16:creationId xmlns:a16="http://schemas.microsoft.com/office/drawing/2014/main" id="{EFE28886-006D-4DFA-AAAE-8A5B37B456DC}"/>
              </a:ext>
            </a:extLst>
          </p:cNvPr>
          <p:cNvSpPr/>
          <p:nvPr/>
        </p:nvSpPr>
        <p:spPr>
          <a:xfrm>
            <a:off x="9485630" y="5415633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60">
            <a:extLst>
              <a:ext uri="{FF2B5EF4-FFF2-40B4-BE49-F238E27FC236}">
                <a16:creationId xmlns:a16="http://schemas.microsoft.com/office/drawing/2014/main" id="{736212E2-B242-48E8-BC71-4858B3518907}"/>
              </a:ext>
            </a:extLst>
          </p:cNvPr>
          <p:cNvSpPr/>
          <p:nvPr/>
        </p:nvSpPr>
        <p:spPr>
          <a:xfrm>
            <a:off x="9736294" y="5415633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120">
            <a:extLst>
              <a:ext uri="{FF2B5EF4-FFF2-40B4-BE49-F238E27FC236}">
                <a16:creationId xmlns:a16="http://schemas.microsoft.com/office/drawing/2014/main" id="{B0073129-8522-4407-A2F0-EFDD9DE125AE}"/>
              </a:ext>
            </a:extLst>
          </p:cNvPr>
          <p:cNvSpPr/>
          <p:nvPr/>
        </p:nvSpPr>
        <p:spPr>
          <a:xfrm>
            <a:off x="6812662" y="1832145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 122">
            <a:extLst>
              <a:ext uri="{FF2B5EF4-FFF2-40B4-BE49-F238E27FC236}">
                <a16:creationId xmlns:a16="http://schemas.microsoft.com/office/drawing/2014/main" id="{0CBE0A45-87F4-442A-A1D1-58DB97841376}"/>
              </a:ext>
            </a:extLst>
          </p:cNvPr>
          <p:cNvSpPr/>
          <p:nvPr/>
        </p:nvSpPr>
        <p:spPr>
          <a:xfrm>
            <a:off x="8805080" y="2426702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61">
            <a:extLst>
              <a:ext uri="{FF2B5EF4-FFF2-40B4-BE49-F238E27FC236}">
                <a16:creationId xmlns:a16="http://schemas.microsoft.com/office/drawing/2014/main" id="{C823C909-84CD-41DC-ADE7-46B299AC5062}"/>
              </a:ext>
            </a:extLst>
          </p:cNvPr>
          <p:cNvSpPr/>
          <p:nvPr/>
        </p:nvSpPr>
        <p:spPr>
          <a:xfrm rot="2510276">
            <a:off x="260420" y="805219"/>
            <a:ext cx="3177018" cy="1995231"/>
          </a:xfrm>
          <a:custGeom>
            <a:avLst/>
            <a:gdLst>
              <a:gd name="connsiteX0" fmla="*/ 7879815 w 9140866"/>
              <a:gd name="connsiteY0" fmla="*/ 311253 h 5926391"/>
              <a:gd name="connsiteX1" fmla="*/ 7946658 w 9140866"/>
              <a:gd name="connsiteY1" fmla="*/ 102359 h 5926391"/>
              <a:gd name="connsiteX2" fmla="*/ 7913236 w 9140866"/>
              <a:gd name="connsiteY2" fmla="*/ 2089 h 5926391"/>
              <a:gd name="connsiteX3" fmla="*/ 7796260 w 9140866"/>
              <a:gd name="connsiteY3" fmla="*/ 52224 h 5926391"/>
              <a:gd name="connsiteX4" fmla="*/ 7570663 w 9140866"/>
              <a:gd name="connsiteY4" fmla="*/ 252763 h 5926391"/>
              <a:gd name="connsiteX5" fmla="*/ 7294933 w 9140866"/>
              <a:gd name="connsiteY5" fmla="*/ 227695 h 5926391"/>
              <a:gd name="connsiteX6" fmla="*/ 7462042 w 9140866"/>
              <a:gd name="connsiteY6" fmla="*/ 311253 h 5926391"/>
              <a:gd name="connsiteX7" fmla="*/ 7328355 w 9140866"/>
              <a:gd name="connsiteY7" fmla="*/ 344676 h 5926391"/>
              <a:gd name="connsiteX8" fmla="*/ 7203023 w 9140866"/>
              <a:gd name="connsiteY8" fmla="*/ 294541 h 5926391"/>
              <a:gd name="connsiteX9" fmla="*/ 7253156 w 9140866"/>
              <a:gd name="connsiteY9" fmla="*/ 394811 h 5926391"/>
              <a:gd name="connsiteX10" fmla="*/ 7060980 w 9140866"/>
              <a:gd name="connsiteY10" fmla="*/ 411522 h 5926391"/>
              <a:gd name="connsiteX11" fmla="*/ 7177956 w 9140866"/>
              <a:gd name="connsiteY11" fmla="*/ 444945 h 5926391"/>
              <a:gd name="connsiteX12" fmla="*/ 7086046 w 9140866"/>
              <a:gd name="connsiteY12" fmla="*/ 520147 h 5926391"/>
              <a:gd name="connsiteX13" fmla="*/ 6827027 w 9140866"/>
              <a:gd name="connsiteY13" fmla="*/ 503436 h 5926391"/>
              <a:gd name="connsiteX14" fmla="*/ 6893871 w 9140866"/>
              <a:gd name="connsiteY14" fmla="*/ 578638 h 5926391"/>
              <a:gd name="connsiteX15" fmla="*/ 6793606 w 9140866"/>
              <a:gd name="connsiteY15" fmla="*/ 653840 h 5926391"/>
              <a:gd name="connsiteX16" fmla="*/ 6442677 w 9140866"/>
              <a:gd name="connsiteY16" fmla="*/ 687263 h 5926391"/>
              <a:gd name="connsiteX17" fmla="*/ 6542942 w 9140866"/>
              <a:gd name="connsiteY17" fmla="*/ 770820 h 5926391"/>
              <a:gd name="connsiteX18" fmla="*/ 6392544 w 9140866"/>
              <a:gd name="connsiteY18" fmla="*/ 804244 h 5926391"/>
              <a:gd name="connsiteX19" fmla="*/ 6568008 w 9140866"/>
              <a:gd name="connsiteY19" fmla="*/ 837667 h 5926391"/>
              <a:gd name="connsiteX20" fmla="*/ 6509520 w 9140866"/>
              <a:gd name="connsiteY20" fmla="*/ 921224 h 5926391"/>
              <a:gd name="connsiteX21" fmla="*/ 6267212 w 9140866"/>
              <a:gd name="connsiteY21" fmla="*/ 929580 h 5926391"/>
              <a:gd name="connsiteX22" fmla="*/ 6451032 w 9140866"/>
              <a:gd name="connsiteY22" fmla="*/ 996426 h 5926391"/>
              <a:gd name="connsiteX23" fmla="*/ 6108458 w 9140866"/>
              <a:gd name="connsiteY23" fmla="*/ 1021494 h 5926391"/>
              <a:gd name="connsiteX24" fmla="*/ 6141880 w 9140866"/>
              <a:gd name="connsiteY24" fmla="*/ 1071628 h 5926391"/>
              <a:gd name="connsiteX25" fmla="*/ 5924638 w 9140866"/>
              <a:gd name="connsiteY25" fmla="*/ 1054917 h 5926391"/>
              <a:gd name="connsiteX26" fmla="*/ 6100103 w 9140866"/>
              <a:gd name="connsiteY26" fmla="*/ 1155186 h 5926391"/>
              <a:gd name="connsiteX27" fmla="*/ 5774240 w 9140866"/>
              <a:gd name="connsiteY27" fmla="*/ 1155186 h 5926391"/>
              <a:gd name="connsiteX28" fmla="*/ 5882861 w 9140866"/>
              <a:gd name="connsiteY28" fmla="*/ 1222032 h 5926391"/>
              <a:gd name="connsiteX29" fmla="*/ 5682330 w 9140866"/>
              <a:gd name="connsiteY29" fmla="*/ 1297234 h 5926391"/>
              <a:gd name="connsiteX30" fmla="*/ 5465088 w 9140866"/>
              <a:gd name="connsiteY30" fmla="*/ 1247099 h 5926391"/>
              <a:gd name="connsiteX31" fmla="*/ 5540287 w 9140866"/>
              <a:gd name="connsiteY31" fmla="*/ 1347369 h 5926391"/>
              <a:gd name="connsiteX32" fmla="*/ 5239491 w 9140866"/>
              <a:gd name="connsiteY32" fmla="*/ 1297234 h 5926391"/>
              <a:gd name="connsiteX33" fmla="*/ 5364823 w 9140866"/>
              <a:gd name="connsiteY33" fmla="*/ 1372436 h 5926391"/>
              <a:gd name="connsiteX34" fmla="*/ 4838429 w 9140866"/>
              <a:gd name="connsiteY34" fmla="*/ 1464350 h 5926391"/>
              <a:gd name="connsiteX35" fmla="*/ 4278614 w 9140866"/>
              <a:gd name="connsiteY35" fmla="*/ 1464350 h 5926391"/>
              <a:gd name="connsiteX36" fmla="*/ 3267604 w 9140866"/>
              <a:gd name="connsiteY36" fmla="*/ 1539551 h 5926391"/>
              <a:gd name="connsiteX37" fmla="*/ 3042007 w 9140866"/>
              <a:gd name="connsiteY37" fmla="*/ 1547907 h 5926391"/>
              <a:gd name="connsiteX38" fmla="*/ 2373570 w 9140866"/>
              <a:gd name="connsiteY38" fmla="*/ 1689955 h 5926391"/>
              <a:gd name="connsiteX39" fmla="*/ 2156329 w 9140866"/>
              <a:gd name="connsiteY39" fmla="*/ 1723378 h 5926391"/>
              <a:gd name="connsiteX40" fmla="*/ 1629935 w 9140866"/>
              <a:gd name="connsiteY40" fmla="*/ 1781869 h 5926391"/>
              <a:gd name="connsiteX41" fmla="*/ 1788689 w 9140866"/>
              <a:gd name="connsiteY41" fmla="*/ 1832004 h 5926391"/>
              <a:gd name="connsiteX42" fmla="*/ 1588158 w 9140866"/>
              <a:gd name="connsiteY42" fmla="*/ 1873782 h 5926391"/>
              <a:gd name="connsiteX43" fmla="*/ 1462826 w 9140866"/>
              <a:gd name="connsiteY43" fmla="*/ 1840359 h 5926391"/>
              <a:gd name="connsiteX44" fmla="*/ 1579802 w 9140866"/>
              <a:gd name="connsiteY44" fmla="*/ 1974052 h 5926391"/>
              <a:gd name="connsiteX45" fmla="*/ 1404338 w 9140866"/>
              <a:gd name="connsiteY45" fmla="*/ 2024186 h 5926391"/>
              <a:gd name="connsiteX46" fmla="*/ 1454470 w 9140866"/>
              <a:gd name="connsiteY46" fmla="*/ 2074321 h 5926391"/>
              <a:gd name="connsiteX47" fmla="*/ 1245584 w 9140866"/>
              <a:gd name="connsiteY47" fmla="*/ 2166234 h 5926391"/>
              <a:gd name="connsiteX48" fmla="*/ 1086830 w 9140866"/>
              <a:gd name="connsiteY48" fmla="*/ 2132811 h 5926391"/>
              <a:gd name="connsiteX49" fmla="*/ 1270650 w 9140866"/>
              <a:gd name="connsiteY49" fmla="*/ 2216369 h 5926391"/>
              <a:gd name="connsiteX50" fmla="*/ 1053409 w 9140866"/>
              <a:gd name="connsiteY50" fmla="*/ 2324994 h 5926391"/>
              <a:gd name="connsiteX51" fmla="*/ 1145319 w 9140866"/>
              <a:gd name="connsiteY51" fmla="*/ 2324994 h 5926391"/>
              <a:gd name="connsiteX52" fmla="*/ 1028342 w 9140866"/>
              <a:gd name="connsiteY52" fmla="*/ 2408552 h 5926391"/>
              <a:gd name="connsiteX53" fmla="*/ 928077 w 9140866"/>
              <a:gd name="connsiteY53" fmla="*/ 2550600 h 5926391"/>
              <a:gd name="connsiteX54" fmla="*/ 886300 w 9140866"/>
              <a:gd name="connsiteY54" fmla="*/ 2650869 h 5926391"/>
              <a:gd name="connsiteX55" fmla="*/ 1003276 w 9140866"/>
              <a:gd name="connsiteY55" fmla="*/ 2575667 h 5926391"/>
              <a:gd name="connsiteX56" fmla="*/ 936432 w 9140866"/>
              <a:gd name="connsiteY56" fmla="*/ 2734427 h 5926391"/>
              <a:gd name="connsiteX57" fmla="*/ 769323 w 9140866"/>
              <a:gd name="connsiteY57" fmla="*/ 2893187 h 5926391"/>
              <a:gd name="connsiteX58" fmla="*/ 911366 w 9140866"/>
              <a:gd name="connsiteY58" fmla="*/ 2901542 h 5926391"/>
              <a:gd name="connsiteX59" fmla="*/ 760968 w 9140866"/>
              <a:gd name="connsiteY59" fmla="*/ 3001812 h 5926391"/>
              <a:gd name="connsiteX60" fmla="*/ 643991 w 9140866"/>
              <a:gd name="connsiteY60" fmla="*/ 3035235 h 5926391"/>
              <a:gd name="connsiteX61" fmla="*/ 844522 w 9140866"/>
              <a:gd name="connsiteY61" fmla="*/ 3043590 h 5926391"/>
              <a:gd name="connsiteX62" fmla="*/ 568792 w 9140866"/>
              <a:gd name="connsiteY62" fmla="*/ 3235773 h 5926391"/>
              <a:gd name="connsiteX63" fmla="*/ 735901 w 9140866"/>
              <a:gd name="connsiteY63" fmla="*/ 3210706 h 5926391"/>
              <a:gd name="connsiteX64" fmla="*/ 560437 w 9140866"/>
              <a:gd name="connsiteY64" fmla="*/ 3369466 h 5926391"/>
              <a:gd name="connsiteX65" fmla="*/ 602214 w 9140866"/>
              <a:gd name="connsiteY65" fmla="*/ 3394533 h 5926391"/>
              <a:gd name="connsiteX66" fmla="*/ 418394 w 9140866"/>
              <a:gd name="connsiteY66" fmla="*/ 3494802 h 5926391"/>
              <a:gd name="connsiteX67" fmla="*/ 476882 w 9140866"/>
              <a:gd name="connsiteY67" fmla="*/ 3536581 h 5926391"/>
              <a:gd name="connsiteX68" fmla="*/ 201152 w 9140866"/>
              <a:gd name="connsiteY68" fmla="*/ 3678629 h 5926391"/>
              <a:gd name="connsiteX69" fmla="*/ 142664 w 9140866"/>
              <a:gd name="connsiteY69" fmla="*/ 3762187 h 5926391"/>
              <a:gd name="connsiteX70" fmla="*/ 267996 w 9140866"/>
              <a:gd name="connsiteY70" fmla="*/ 3728764 h 5926391"/>
              <a:gd name="connsiteX71" fmla="*/ 621 w 9140866"/>
              <a:gd name="connsiteY71" fmla="*/ 3895879 h 5926391"/>
              <a:gd name="connsiteX72" fmla="*/ 192797 w 9140866"/>
              <a:gd name="connsiteY72" fmla="*/ 3962725 h 5926391"/>
              <a:gd name="connsiteX73" fmla="*/ 142664 w 9140866"/>
              <a:gd name="connsiteY73" fmla="*/ 4037927 h 5926391"/>
              <a:gd name="connsiteX74" fmla="*/ 334840 w 9140866"/>
              <a:gd name="connsiteY74" fmla="*/ 4029572 h 5926391"/>
              <a:gd name="connsiteX75" fmla="*/ 234574 w 9140866"/>
              <a:gd name="connsiteY75" fmla="*/ 4121485 h 5926391"/>
              <a:gd name="connsiteX76" fmla="*/ 560437 w 9140866"/>
              <a:gd name="connsiteY76" fmla="*/ 4129841 h 5926391"/>
              <a:gd name="connsiteX77" fmla="*/ 476882 w 9140866"/>
              <a:gd name="connsiteY77" fmla="*/ 4238466 h 5926391"/>
              <a:gd name="connsiteX78" fmla="*/ 727546 w 9140866"/>
              <a:gd name="connsiteY78" fmla="*/ 4113129 h 5926391"/>
              <a:gd name="connsiteX79" fmla="*/ 685769 w 9140866"/>
              <a:gd name="connsiteY79" fmla="*/ 4238466 h 5926391"/>
              <a:gd name="connsiteX80" fmla="*/ 852878 w 9140866"/>
              <a:gd name="connsiteY80" fmla="*/ 4146552 h 5926391"/>
              <a:gd name="connsiteX81" fmla="*/ 1045053 w 9140866"/>
              <a:gd name="connsiteY81" fmla="*/ 4012860 h 5926391"/>
              <a:gd name="connsiteX82" fmla="*/ 1028342 w 9140866"/>
              <a:gd name="connsiteY82" fmla="*/ 4138197 h 5926391"/>
              <a:gd name="connsiteX83" fmla="*/ 1253940 w 9140866"/>
              <a:gd name="connsiteY83" fmla="*/ 3837389 h 5926391"/>
              <a:gd name="connsiteX84" fmla="*/ 1279006 w 9140866"/>
              <a:gd name="connsiteY84" fmla="*/ 3979437 h 5926391"/>
              <a:gd name="connsiteX85" fmla="*/ 1462826 w 9140866"/>
              <a:gd name="connsiteY85" fmla="*/ 3636850 h 5926391"/>
              <a:gd name="connsiteX86" fmla="*/ 1538025 w 9140866"/>
              <a:gd name="connsiteY86" fmla="*/ 3712052 h 5926391"/>
              <a:gd name="connsiteX87" fmla="*/ 1529670 w 9140866"/>
              <a:gd name="connsiteY87" fmla="*/ 3628495 h 5926391"/>
              <a:gd name="connsiteX88" fmla="*/ 1621580 w 9140866"/>
              <a:gd name="connsiteY88" fmla="*/ 3486446 h 5926391"/>
              <a:gd name="connsiteX89" fmla="*/ 1663357 w 9140866"/>
              <a:gd name="connsiteY89" fmla="*/ 3302619 h 5926391"/>
              <a:gd name="connsiteX90" fmla="*/ 1755267 w 9140866"/>
              <a:gd name="connsiteY90" fmla="*/ 3369466 h 5926391"/>
              <a:gd name="connsiteX91" fmla="*/ 1680068 w 9140866"/>
              <a:gd name="connsiteY91" fmla="*/ 3193994 h 5926391"/>
              <a:gd name="connsiteX92" fmla="*/ 1730200 w 9140866"/>
              <a:gd name="connsiteY92" fmla="*/ 3060302 h 5926391"/>
              <a:gd name="connsiteX93" fmla="*/ 1738556 w 9140866"/>
              <a:gd name="connsiteY93" fmla="*/ 2843052 h 5926391"/>
              <a:gd name="connsiteX94" fmla="*/ 1880599 w 9140866"/>
              <a:gd name="connsiteY94" fmla="*/ 2909898 h 5926391"/>
              <a:gd name="connsiteX95" fmla="*/ 1797044 w 9140866"/>
              <a:gd name="connsiteY95" fmla="*/ 2759494 h 5926391"/>
              <a:gd name="connsiteX96" fmla="*/ 1813755 w 9140866"/>
              <a:gd name="connsiteY96" fmla="*/ 2525533 h 5926391"/>
              <a:gd name="connsiteX97" fmla="*/ 1847177 w 9140866"/>
              <a:gd name="connsiteY97" fmla="*/ 2550600 h 5926391"/>
              <a:gd name="connsiteX98" fmla="*/ 1914020 w 9140866"/>
              <a:gd name="connsiteY98" fmla="*/ 2383484 h 5926391"/>
              <a:gd name="connsiteX99" fmla="*/ 1980864 w 9140866"/>
              <a:gd name="connsiteY99" fmla="*/ 2308283 h 5926391"/>
              <a:gd name="connsiteX100" fmla="*/ 1964153 w 9140866"/>
              <a:gd name="connsiteY100" fmla="*/ 2483754 h 5926391"/>
              <a:gd name="connsiteX101" fmla="*/ 1947442 w 9140866"/>
              <a:gd name="connsiteY101" fmla="*/ 2993456 h 5926391"/>
              <a:gd name="connsiteX102" fmla="*/ 1980864 w 9140866"/>
              <a:gd name="connsiteY102" fmla="*/ 3453023 h 5926391"/>
              <a:gd name="connsiteX103" fmla="*/ 2072774 w 9140866"/>
              <a:gd name="connsiteY103" fmla="*/ 3753831 h 5926391"/>
              <a:gd name="connsiteX104" fmla="*/ 1980864 w 9140866"/>
              <a:gd name="connsiteY104" fmla="*/ 4088062 h 5926391"/>
              <a:gd name="connsiteX105" fmla="*/ 1688423 w 9140866"/>
              <a:gd name="connsiteY105" fmla="*/ 4271889 h 5926391"/>
              <a:gd name="connsiteX106" fmla="*/ 1454470 w 9140866"/>
              <a:gd name="connsiteY106" fmla="*/ 4422293 h 5926391"/>
              <a:gd name="connsiteX107" fmla="*/ 1370916 w 9140866"/>
              <a:gd name="connsiteY107" fmla="*/ 4530918 h 5926391"/>
              <a:gd name="connsiteX108" fmla="*/ 1337494 w 9140866"/>
              <a:gd name="connsiteY108" fmla="*/ 4622831 h 5926391"/>
              <a:gd name="connsiteX109" fmla="*/ 1320783 w 9140866"/>
              <a:gd name="connsiteY109" fmla="*/ 5040620 h 5926391"/>
              <a:gd name="connsiteX110" fmla="*/ 1320783 w 9140866"/>
              <a:gd name="connsiteY110" fmla="*/ 5308005 h 5926391"/>
              <a:gd name="connsiteX111" fmla="*/ 1379271 w 9140866"/>
              <a:gd name="connsiteY111" fmla="*/ 5700726 h 5926391"/>
              <a:gd name="connsiteX112" fmla="*/ 1437760 w 9140866"/>
              <a:gd name="connsiteY112" fmla="*/ 5817707 h 5926391"/>
              <a:gd name="connsiteX113" fmla="*/ 1538025 w 9140866"/>
              <a:gd name="connsiteY113" fmla="*/ 5842774 h 5926391"/>
              <a:gd name="connsiteX114" fmla="*/ 1588158 w 9140866"/>
              <a:gd name="connsiteY114" fmla="*/ 5851130 h 5926391"/>
              <a:gd name="connsiteX115" fmla="*/ 1713490 w 9140866"/>
              <a:gd name="connsiteY115" fmla="*/ 5901265 h 5926391"/>
              <a:gd name="connsiteX116" fmla="*/ 1780333 w 9140866"/>
              <a:gd name="connsiteY116" fmla="*/ 5909620 h 5926391"/>
              <a:gd name="connsiteX117" fmla="*/ 1838821 w 9140866"/>
              <a:gd name="connsiteY117" fmla="*/ 5901265 h 5926391"/>
              <a:gd name="connsiteX118" fmla="*/ 1872243 w 9140866"/>
              <a:gd name="connsiteY118" fmla="*/ 5926332 h 5926391"/>
              <a:gd name="connsiteX119" fmla="*/ 1955798 w 9140866"/>
              <a:gd name="connsiteY119" fmla="*/ 5892909 h 5926391"/>
              <a:gd name="connsiteX120" fmla="*/ 1989220 w 9140866"/>
              <a:gd name="connsiteY120" fmla="*/ 5800995 h 5926391"/>
              <a:gd name="connsiteX121" fmla="*/ 1922376 w 9140866"/>
              <a:gd name="connsiteY121" fmla="*/ 5650591 h 5926391"/>
              <a:gd name="connsiteX122" fmla="*/ 1822110 w 9140866"/>
              <a:gd name="connsiteY122" fmla="*/ 5525255 h 5926391"/>
              <a:gd name="connsiteX123" fmla="*/ 1688423 w 9140866"/>
              <a:gd name="connsiteY123" fmla="*/ 5408274 h 5926391"/>
              <a:gd name="connsiteX124" fmla="*/ 1688423 w 9140866"/>
              <a:gd name="connsiteY124" fmla="*/ 5090755 h 5926391"/>
              <a:gd name="connsiteX125" fmla="*/ 1671712 w 9140866"/>
              <a:gd name="connsiteY125" fmla="*/ 4873505 h 5926391"/>
              <a:gd name="connsiteX126" fmla="*/ 1805400 w 9140866"/>
              <a:gd name="connsiteY126" fmla="*/ 4714745 h 5926391"/>
              <a:gd name="connsiteX127" fmla="*/ 2081130 w 9140866"/>
              <a:gd name="connsiteY127" fmla="*/ 4564341 h 5926391"/>
              <a:gd name="connsiteX128" fmla="*/ 2523969 w 9140866"/>
              <a:gd name="connsiteY128" fmla="*/ 4405581 h 5926391"/>
              <a:gd name="connsiteX129" fmla="*/ 2791343 w 9140866"/>
              <a:gd name="connsiteY129" fmla="*/ 4171620 h 5926391"/>
              <a:gd name="connsiteX130" fmla="*/ 2757921 w 9140866"/>
              <a:gd name="connsiteY130" fmla="*/ 4280245 h 5926391"/>
              <a:gd name="connsiteX131" fmla="*/ 2640945 w 9140866"/>
              <a:gd name="connsiteY131" fmla="*/ 4555985 h 5926391"/>
              <a:gd name="connsiteX132" fmla="*/ 2615879 w 9140866"/>
              <a:gd name="connsiteY132" fmla="*/ 4781591 h 5926391"/>
              <a:gd name="connsiteX133" fmla="*/ 2640945 w 9140866"/>
              <a:gd name="connsiteY133" fmla="*/ 5090755 h 5926391"/>
              <a:gd name="connsiteX134" fmla="*/ 2707789 w 9140866"/>
              <a:gd name="connsiteY134" fmla="*/ 5333072 h 5926391"/>
              <a:gd name="connsiteX135" fmla="*/ 2849831 w 9140866"/>
              <a:gd name="connsiteY135" fmla="*/ 5441697 h 5926391"/>
              <a:gd name="connsiteX136" fmla="*/ 2941741 w 9140866"/>
              <a:gd name="connsiteY136" fmla="*/ 5441697 h 5926391"/>
              <a:gd name="connsiteX137" fmla="*/ 3025296 w 9140866"/>
              <a:gd name="connsiteY137" fmla="*/ 5450053 h 5926391"/>
              <a:gd name="connsiteX138" fmla="*/ 3142272 w 9140866"/>
              <a:gd name="connsiteY138" fmla="*/ 5441697 h 5926391"/>
              <a:gd name="connsiteX139" fmla="*/ 3234182 w 9140866"/>
              <a:gd name="connsiteY139" fmla="*/ 5416630 h 5926391"/>
              <a:gd name="connsiteX140" fmla="*/ 3275959 w 9140866"/>
              <a:gd name="connsiteY140" fmla="*/ 5349784 h 5926391"/>
              <a:gd name="connsiteX141" fmla="*/ 3326092 w 9140866"/>
              <a:gd name="connsiteY141" fmla="*/ 5282937 h 5926391"/>
              <a:gd name="connsiteX142" fmla="*/ 3217471 w 9140866"/>
              <a:gd name="connsiteY142" fmla="*/ 5082399 h 5926391"/>
              <a:gd name="connsiteX143" fmla="*/ 3000229 w 9140866"/>
              <a:gd name="connsiteY143" fmla="*/ 4998841 h 5926391"/>
              <a:gd name="connsiteX144" fmla="*/ 2941741 w 9140866"/>
              <a:gd name="connsiteY144" fmla="*/ 4840081 h 5926391"/>
              <a:gd name="connsiteX145" fmla="*/ 2991874 w 9140866"/>
              <a:gd name="connsiteY145" fmla="*/ 4589408 h 5926391"/>
              <a:gd name="connsiteX146" fmla="*/ 3125561 w 9140866"/>
              <a:gd name="connsiteY146" fmla="*/ 4372158 h 5926391"/>
              <a:gd name="connsiteX147" fmla="*/ 3468135 w 9140866"/>
              <a:gd name="connsiteY147" fmla="*/ 4121485 h 5926391"/>
              <a:gd name="connsiteX148" fmla="*/ 3685377 w 9140866"/>
              <a:gd name="connsiteY148" fmla="*/ 3979437 h 5926391"/>
              <a:gd name="connsiteX149" fmla="*/ 3752220 w 9140866"/>
              <a:gd name="connsiteY149" fmla="*/ 3536581 h 5926391"/>
              <a:gd name="connsiteX150" fmla="*/ 3844130 w 9140866"/>
              <a:gd name="connsiteY150" fmla="*/ 3519869 h 5926391"/>
              <a:gd name="connsiteX151" fmla="*/ 5097448 w 9140866"/>
              <a:gd name="connsiteY151" fmla="*/ 3528225 h 5926391"/>
              <a:gd name="connsiteX152" fmla="*/ 5047316 w 9140866"/>
              <a:gd name="connsiteY152" fmla="*/ 3595071 h 5926391"/>
              <a:gd name="connsiteX153" fmla="*/ 5281268 w 9140866"/>
              <a:gd name="connsiteY153" fmla="*/ 3561648 h 5926391"/>
              <a:gd name="connsiteX154" fmla="*/ 5197714 w 9140866"/>
              <a:gd name="connsiteY154" fmla="*/ 3653562 h 5926391"/>
              <a:gd name="connsiteX155" fmla="*/ 5406600 w 9140866"/>
              <a:gd name="connsiteY155" fmla="*/ 3578360 h 5926391"/>
              <a:gd name="connsiteX156" fmla="*/ 5339757 w 9140866"/>
              <a:gd name="connsiteY156" fmla="*/ 3686985 h 5926391"/>
              <a:gd name="connsiteX157" fmla="*/ 5540287 w 9140866"/>
              <a:gd name="connsiteY157" fmla="*/ 3620139 h 5926391"/>
              <a:gd name="connsiteX158" fmla="*/ 5506866 w 9140866"/>
              <a:gd name="connsiteY158" fmla="*/ 3678629 h 5926391"/>
              <a:gd name="connsiteX159" fmla="*/ 5548643 w 9140866"/>
              <a:gd name="connsiteY159" fmla="*/ 3686985 h 5926391"/>
              <a:gd name="connsiteX160" fmla="*/ 5598776 w 9140866"/>
              <a:gd name="connsiteY160" fmla="*/ 4439004 h 5926391"/>
              <a:gd name="connsiteX161" fmla="*/ 5556998 w 9140866"/>
              <a:gd name="connsiteY161" fmla="*/ 4555985 h 5926391"/>
              <a:gd name="connsiteX162" fmla="*/ 5540287 w 9140866"/>
              <a:gd name="connsiteY162" fmla="*/ 4906928 h 5926391"/>
              <a:gd name="connsiteX163" fmla="*/ 5540287 w 9140866"/>
              <a:gd name="connsiteY163" fmla="*/ 5433341 h 5926391"/>
              <a:gd name="connsiteX164" fmla="*/ 5715752 w 9140866"/>
              <a:gd name="connsiteY164" fmla="*/ 5550322 h 5926391"/>
              <a:gd name="connsiteX165" fmla="*/ 5899572 w 9140866"/>
              <a:gd name="connsiteY165" fmla="*/ 5550322 h 5926391"/>
              <a:gd name="connsiteX166" fmla="*/ 6033259 w 9140866"/>
              <a:gd name="connsiteY166" fmla="*/ 5575389 h 5926391"/>
              <a:gd name="connsiteX167" fmla="*/ 6108458 w 9140866"/>
              <a:gd name="connsiteY167" fmla="*/ 5525255 h 5926391"/>
              <a:gd name="connsiteX168" fmla="*/ 6150236 w 9140866"/>
              <a:gd name="connsiteY168" fmla="*/ 5450053 h 5926391"/>
              <a:gd name="connsiteX169" fmla="*/ 6066681 w 9140866"/>
              <a:gd name="connsiteY169" fmla="*/ 5282937 h 5926391"/>
              <a:gd name="connsiteX170" fmla="*/ 5874506 w 9140866"/>
              <a:gd name="connsiteY170" fmla="*/ 5174312 h 5926391"/>
              <a:gd name="connsiteX171" fmla="*/ 5866150 w 9140866"/>
              <a:gd name="connsiteY171" fmla="*/ 5040620 h 5926391"/>
              <a:gd name="connsiteX172" fmla="*/ 5966416 w 9140866"/>
              <a:gd name="connsiteY172" fmla="*/ 4338735 h 5926391"/>
              <a:gd name="connsiteX173" fmla="*/ 6091747 w 9140866"/>
              <a:gd name="connsiteY173" fmla="*/ 3904235 h 5926391"/>
              <a:gd name="connsiteX174" fmla="*/ 6258857 w 9140866"/>
              <a:gd name="connsiteY174" fmla="*/ 4647899 h 5926391"/>
              <a:gd name="connsiteX175" fmla="*/ 6292278 w 9140866"/>
              <a:gd name="connsiteY175" fmla="*/ 4881860 h 5926391"/>
              <a:gd name="connsiteX176" fmla="*/ 6601430 w 9140866"/>
              <a:gd name="connsiteY176" fmla="*/ 5558678 h 5926391"/>
              <a:gd name="connsiteX177" fmla="*/ 6760184 w 9140866"/>
              <a:gd name="connsiteY177" fmla="*/ 5725793 h 5926391"/>
              <a:gd name="connsiteX178" fmla="*/ 7035914 w 9140866"/>
              <a:gd name="connsiteY178" fmla="*/ 5675659 h 5926391"/>
              <a:gd name="connsiteX179" fmla="*/ 7228089 w 9140866"/>
              <a:gd name="connsiteY179" fmla="*/ 5608813 h 5926391"/>
              <a:gd name="connsiteX180" fmla="*/ 7286577 w 9140866"/>
              <a:gd name="connsiteY180" fmla="*/ 5491832 h 5926391"/>
              <a:gd name="connsiteX181" fmla="*/ 7152890 w 9140866"/>
              <a:gd name="connsiteY181" fmla="*/ 5324716 h 5926391"/>
              <a:gd name="connsiteX182" fmla="*/ 6877160 w 9140866"/>
              <a:gd name="connsiteY182" fmla="*/ 5257870 h 5926391"/>
              <a:gd name="connsiteX183" fmla="*/ 6751828 w 9140866"/>
              <a:gd name="connsiteY183" fmla="*/ 5040620 h 5926391"/>
              <a:gd name="connsiteX184" fmla="*/ 6676629 w 9140866"/>
              <a:gd name="connsiteY184" fmla="*/ 4698033 h 5926391"/>
              <a:gd name="connsiteX185" fmla="*/ 6609786 w 9140866"/>
              <a:gd name="connsiteY185" fmla="*/ 3728764 h 5926391"/>
              <a:gd name="connsiteX186" fmla="*/ 6852094 w 9140866"/>
              <a:gd name="connsiteY186" fmla="*/ 3478091 h 5926391"/>
              <a:gd name="connsiteX187" fmla="*/ 7102757 w 9140866"/>
              <a:gd name="connsiteY187" fmla="*/ 3336042 h 5926391"/>
              <a:gd name="connsiteX188" fmla="*/ 7161246 w 9140866"/>
              <a:gd name="connsiteY188" fmla="*/ 3402889 h 5926391"/>
              <a:gd name="connsiteX189" fmla="*/ 7278222 w 9140866"/>
              <a:gd name="connsiteY189" fmla="*/ 3202350 h 5926391"/>
              <a:gd name="connsiteX190" fmla="*/ 7553952 w 9140866"/>
              <a:gd name="connsiteY190" fmla="*/ 3026879 h 5926391"/>
              <a:gd name="connsiteX191" fmla="*/ 7645862 w 9140866"/>
              <a:gd name="connsiteY191" fmla="*/ 3051946 h 5926391"/>
              <a:gd name="connsiteX192" fmla="*/ 7637506 w 9140866"/>
              <a:gd name="connsiteY192" fmla="*/ 2826340 h 5926391"/>
              <a:gd name="connsiteX193" fmla="*/ 7721061 w 9140866"/>
              <a:gd name="connsiteY193" fmla="*/ 2692648 h 5926391"/>
              <a:gd name="connsiteX194" fmla="*/ 7796260 w 9140866"/>
              <a:gd name="connsiteY194" fmla="*/ 2834696 h 5926391"/>
              <a:gd name="connsiteX195" fmla="*/ 7746127 w 9140866"/>
              <a:gd name="connsiteY195" fmla="*/ 2567311 h 5926391"/>
              <a:gd name="connsiteX196" fmla="*/ 7863104 w 9140866"/>
              <a:gd name="connsiteY196" fmla="*/ 2684292 h 5926391"/>
              <a:gd name="connsiteX197" fmla="*/ 7812971 w 9140866"/>
              <a:gd name="connsiteY197" fmla="*/ 2475398 h 5926391"/>
              <a:gd name="connsiteX198" fmla="*/ 7913236 w 9140866"/>
              <a:gd name="connsiteY198" fmla="*/ 2500465 h 5926391"/>
              <a:gd name="connsiteX199" fmla="*/ 7863104 w 9140866"/>
              <a:gd name="connsiteY199" fmla="*/ 2266504 h 5926391"/>
              <a:gd name="connsiteX200" fmla="*/ 7996791 w 9140866"/>
              <a:gd name="connsiteY200" fmla="*/ 2241436 h 5926391"/>
              <a:gd name="connsiteX201" fmla="*/ 7946658 w 9140866"/>
              <a:gd name="connsiteY201" fmla="*/ 2124456 h 5926391"/>
              <a:gd name="connsiteX202" fmla="*/ 8097056 w 9140866"/>
              <a:gd name="connsiteY202" fmla="*/ 2141167 h 5926391"/>
              <a:gd name="connsiteX203" fmla="*/ 7996791 w 9140866"/>
              <a:gd name="connsiteY203" fmla="*/ 2049254 h 5926391"/>
              <a:gd name="connsiteX204" fmla="*/ 8188966 w 9140866"/>
              <a:gd name="connsiteY204" fmla="*/ 2032542 h 5926391"/>
              <a:gd name="connsiteX205" fmla="*/ 8113767 w 9140866"/>
              <a:gd name="connsiteY205" fmla="*/ 1923917 h 5926391"/>
              <a:gd name="connsiteX206" fmla="*/ 8230744 w 9140866"/>
              <a:gd name="connsiteY206" fmla="*/ 1907205 h 5926391"/>
              <a:gd name="connsiteX207" fmla="*/ 8122123 w 9140866"/>
              <a:gd name="connsiteY207" fmla="*/ 1848715 h 5926391"/>
              <a:gd name="connsiteX208" fmla="*/ 8230744 w 9140866"/>
              <a:gd name="connsiteY208" fmla="*/ 1756802 h 5926391"/>
              <a:gd name="connsiteX209" fmla="*/ 8071990 w 9140866"/>
              <a:gd name="connsiteY209" fmla="*/ 1773513 h 5926391"/>
              <a:gd name="connsiteX210" fmla="*/ 8122123 w 9140866"/>
              <a:gd name="connsiteY210" fmla="*/ 1639821 h 5926391"/>
              <a:gd name="connsiteX211" fmla="*/ 8372786 w 9140866"/>
              <a:gd name="connsiteY211" fmla="*/ 1531196 h 5926391"/>
              <a:gd name="connsiteX212" fmla="*/ 8640161 w 9140866"/>
              <a:gd name="connsiteY212" fmla="*/ 1522840 h 5926391"/>
              <a:gd name="connsiteX213" fmla="*/ 8849047 w 9140866"/>
              <a:gd name="connsiteY213" fmla="*/ 1489417 h 5926391"/>
              <a:gd name="connsiteX214" fmla="*/ 8899180 w 9140866"/>
              <a:gd name="connsiteY214" fmla="*/ 1430926 h 5926391"/>
              <a:gd name="connsiteX215" fmla="*/ 8857403 w 9140866"/>
              <a:gd name="connsiteY215" fmla="*/ 1347369 h 5926391"/>
              <a:gd name="connsiteX216" fmla="*/ 8999445 w 9140866"/>
              <a:gd name="connsiteY216" fmla="*/ 1230388 h 5926391"/>
              <a:gd name="connsiteX217" fmla="*/ 9108066 w 9140866"/>
              <a:gd name="connsiteY217" fmla="*/ 1088340 h 5926391"/>
              <a:gd name="connsiteX218" fmla="*/ 9074645 w 9140866"/>
              <a:gd name="connsiteY218" fmla="*/ 1013138 h 5926391"/>
              <a:gd name="connsiteX219" fmla="*/ 8406208 w 9140866"/>
              <a:gd name="connsiteY219" fmla="*/ 762465 h 5926391"/>
              <a:gd name="connsiteX220" fmla="*/ 8364431 w 9140866"/>
              <a:gd name="connsiteY220" fmla="*/ 670551 h 5926391"/>
              <a:gd name="connsiteX221" fmla="*/ 8071990 w 9140866"/>
              <a:gd name="connsiteY221" fmla="*/ 461657 h 5926391"/>
              <a:gd name="connsiteX222" fmla="*/ 7879815 w 9140866"/>
              <a:gd name="connsiteY222" fmla="*/ 311253 h 592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</a:cxnLst>
            <a:rect l="l" t="t" r="r" b="b"/>
            <a:pathLst>
              <a:path w="9140866" h="5926391">
                <a:moveTo>
                  <a:pt x="7879815" y="311253"/>
                </a:moveTo>
                <a:cubicBezTo>
                  <a:pt x="7858926" y="251370"/>
                  <a:pt x="7941088" y="153886"/>
                  <a:pt x="7946658" y="102359"/>
                </a:cubicBezTo>
                <a:cubicBezTo>
                  <a:pt x="7952228" y="50832"/>
                  <a:pt x="7938302" y="10445"/>
                  <a:pt x="7913236" y="2089"/>
                </a:cubicBezTo>
                <a:cubicBezTo>
                  <a:pt x="7888170" y="-6267"/>
                  <a:pt x="7853355" y="10445"/>
                  <a:pt x="7796260" y="52224"/>
                </a:cubicBezTo>
                <a:cubicBezTo>
                  <a:pt x="7739165" y="94003"/>
                  <a:pt x="7654217" y="223518"/>
                  <a:pt x="7570663" y="252763"/>
                </a:cubicBezTo>
                <a:cubicBezTo>
                  <a:pt x="7487108" y="282008"/>
                  <a:pt x="7313037" y="217947"/>
                  <a:pt x="7294933" y="227695"/>
                </a:cubicBezTo>
                <a:cubicBezTo>
                  <a:pt x="7276829" y="237443"/>
                  <a:pt x="7456472" y="291756"/>
                  <a:pt x="7462042" y="311253"/>
                </a:cubicBezTo>
                <a:cubicBezTo>
                  <a:pt x="7467612" y="330750"/>
                  <a:pt x="7371525" y="347461"/>
                  <a:pt x="7328355" y="344676"/>
                </a:cubicBezTo>
                <a:cubicBezTo>
                  <a:pt x="7285185" y="341891"/>
                  <a:pt x="7215556" y="286185"/>
                  <a:pt x="7203023" y="294541"/>
                </a:cubicBezTo>
                <a:cubicBezTo>
                  <a:pt x="7190490" y="302897"/>
                  <a:pt x="7276830" y="375314"/>
                  <a:pt x="7253156" y="394811"/>
                </a:cubicBezTo>
                <a:cubicBezTo>
                  <a:pt x="7229482" y="414308"/>
                  <a:pt x="7073513" y="403166"/>
                  <a:pt x="7060980" y="411522"/>
                </a:cubicBezTo>
                <a:cubicBezTo>
                  <a:pt x="7048447" y="419878"/>
                  <a:pt x="7173778" y="426841"/>
                  <a:pt x="7177956" y="444945"/>
                </a:cubicBezTo>
                <a:cubicBezTo>
                  <a:pt x="7182134" y="463049"/>
                  <a:pt x="7144534" y="510399"/>
                  <a:pt x="7086046" y="520147"/>
                </a:cubicBezTo>
                <a:cubicBezTo>
                  <a:pt x="7027558" y="529895"/>
                  <a:pt x="6859056" y="493688"/>
                  <a:pt x="6827027" y="503436"/>
                </a:cubicBezTo>
                <a:cubicBezTo>
                  <a:pt x="6794998" y="513184"/>
                  <a:pt x="6899441" y="553571"/>
                  <a:pt x="6893871" y="578638"/>
                </a:cubicBezTo>
                <a:cubicBezTo>
                  <a:pt x="6888301" y="603705"/>
                  <a:pt x="6868805" y="635736"/>
                  <a:pt x="6793606" y="653840"/>
                </a:cubicBezTo>
                <a:cubicBezTo>
                  <a:pt x="6718407" y="671944"/>
                  <a:pt x="6484454" y="667766"/>
                  <a:pt x="6442677" y="687263"/>
                </a:cubicBezTo>
                <a:cubicBezTo>
                  <a:pt x="6400900" y="706760"/>
                  <a:pt x="6551297" y="751323"/>
                  <a:pt x="6542942" y="770820"/>
                </a:cubicBezTo>
                <a:cubicBezTo>
                  <a:pt x="6534587" y="790317"/>
                  <a:pt x="6388366" y="793103"/>
                  <a:pt x="6392544" y="804244"/>
                </a:cubicBezTo>
                <a:cubicBezTo>
                  <a:pt x="6396722" y="815385"/>
                  <a:pt x="6548512" y="818170"/>
                  <a:pt x="6568008" y="837667"/>
                </a:cubicBezTo>
                <a:cubicBezTo>
                  <a:pt x="6587504" y="857164"/>
                  <a:pt x="6559653" y="905905"/>
                  <a:pt x="6509520" y="921224"/>
                </a:cubicBezTo>
                <a:cubicBezTo>
                  <a:pt x="6459387" y="936543"/>
                  <a:pt x="6276960" y="917046"/>
                  <a:pt x="6267212" y="929580"/>
                </a:cubicBezTo>
                <a:cubicBezTo>
                  <a:pt x="6257464" y="942114"/>
                  <a:pt x="6477491" y="981107"/>
                  <a:pt x="6451032" y="996426"/>
                </a:cubicBezTo>
                <a:cubicBezTo>
                  <a:pt x="6424573" y="1011745"/>
                  <a:pt x="6159983" y="1008960"/>
                  <a:pt x="6108458" y="1021494"/>
                </a:cubicBezTo>
                <a:cubicBezTo>
                  <a:pt x="6056933" y="1034028"/>
                  <a:pt x="6172517" y="1066058"/>
                  <a:pt x="6141880" y="1071628"/>
                </a:cubicBezTo>
                <a:cubicBezTo>
                  <a:pt x="6111243" y="1077198"/>
                  <a:pt x="5931601" y="1040991"/>
                  <a:pt x="5924638" y="1054917"/>
                </a:cubicBezTo>
                <a:cubicBezTo>
                  <a:pt x="5917675" y="1068843"/>
                  <a:pt x="6125169" y="1138475"/>
                  <a:pt x="6100103" y="1155186"/>
                </a:cubicBezTo>
                <a:cubicBezTo>
                  <a:pt x="6075037" y="1171898"/>
                  <a:pt x="5810447" y="1144045"/>
                  <a:pt x="5774240" y="1155186"/>
                </a:cubicBezTo>
                <a:cubicBezTo>
                  <a:pt x="5738033" y="1166327"/>
                  <a:pt x="5898179" y="1198357"/>
                  <a:pt x="5882861" y="1222032"/>
                </a:cubicBezTo>
                <a:cubicBezTo>
                  <a:pt x="5867543" y="1245707"/>
                  <a:pt x="5751959" y="1293056"/>
                  <a:pt x="5682330" y="1297234"/>
                </a:cubicBezTo>
                <a:cubicBezTo>
                  <a:pt x="5612701" y="1301412"/>
                  <a:pt x="5488762" y="1238743"/>
                  <a:pt x="5465088" y="1247099"/>
                </a:cubicBezTo>
                <a:cubicBezTo>
                  <a:pt x="5441414" y="1255455"/>
                  <a:pt x="5577886" y="1339013"/>
                  <a:pt x="5540287" y="1347369"/>
                </a:cubicBezTo>
                <a:cubicBezTo>
                  <a:pt x="5502688" y="1355725"/>
                  <a:pt x="5268735" y="1293056"/>
                  <a:pt x="5239491" y="1297234"/>
                </a:cubicBezTo>
                <a:cubicBezTo>
                  <a:pt x="5210247" y="1301412"/>
                  <a:pt x="5431667" y="1344583"/>
                  <a:pt x="5364823" y="1372436"/>
                </a:cubicBezTo>
                <a:cubicBezTo>
                  <a:pt x="5297979" y="1400289"/>
                  <a:pt x="5019464" y="1449031"/>
                  <a:pt x="4838429" y="1464350"/>
                </a:cubicBezTo>
                <a:cubicBezTo>
                  <a:pt x="4657394" y="1479669"/>
                  <a:pt x="4540418" y="1451817"/>
                  <a:pt x="4278614" y="1464350"/>
                </a:cubicBezTo>
                <a:cubicBezTo>
                  <a:pt x="4016810" y="1476884"/>
                  <a:pt x="3267604" y="1539551"/>
                  <a:pt x="3267604" y="1539551"/>
                </a:cubicBezTo>
                <a:cubicBezTo>
                  <a:pt x="3061503" y="1553477"/>
                  <a:pt x="3191013" y="1522840"/>
                  <a:pt x="3042007" y="1547907"/>
                </a:cubicBezTo>
                <a:cubicBezTo>
                  <a:pt x="2893001" y="1572974"/>
                  <a:pt x="2521183" y="1660710"/>
                  <a:pt x="2373570" y="1689955"/>
                </a:cubicBezTo>
                <a:cubicBezTo>
                  <a:pt x="2225957" y="1719200"/>
                  <a:pt x="2156329" y="1723378"/>
                  <a:pt x="2156329" y="1723378"/>
                </a:cubicBezTo>
                <a:cubicBezTo>
                  <a:pt x="2032390" y="1738697"/>
                  <a:pt x="1691208" y="1763765"/>
                  <a:pt x="1629935" y="1781869"/>
                </a:cubicBezTo>
                <a:cubicBezTo>
                  <a:pt x="1568662" y="1799973"/>
                  <a:pt x="1795652" y="1816685"/>
                  <a:pt x="1788689" y="1832004"/>
                </a:cubicBezTo>
                <a:cubicBezTo>
                  <a:pt x="1781726" y="1847323"/>
                  <a:pt x="1642468" y="1872390"/>
                  <a:pt x="1588158" y="1873782"/>
                </a:cubicBezTo>
                <a:cubicBezTo>
                  <a:pt x="1533848" y="1875174"/>
                  <a:pt x="1464219" y="1823647"/>
                  <a:pt x="1462826" y="1840359"/>
                </a:cubicBezTo>
                <a:cubicBezTo>
                  <a:pt x="1461433" y="1857071"/>
                  <a:pt x="1589550" y="1943414"/>
                  <a:pt x="1579802" y="1974052"/>
                </a:cubicBezTo>
                <a:cubicBezTo>
                  <a:pt x="1570054" y="2004690"/>
                  <a:pt x="1425227" y="2007475"/>
                  <a:pt x="1404338" y="2024186"/>
                </a:cubicBezTo>
                <a:cubicBezTo>
                  <a:pt x="1383449" y="2040897"/>
                  <a:pt x="1480929" y="2050646"/>
                  <a:pt x="1454470" y="2074321"/>
                </a:cubicBezTo>
                <a:cubicBezTo>
                  <a:pt x="1428011" y="2097996"/>
                  <a:pt x="1306857" y="2156486"/>
                  <a:pt x="1245584" y="2166234"/>
                </a:cubicBezTo>
                <a:cubicBezTo>
                  <a:pt x="1184311" y="2175982"/>
                  <a:pt x="1082652" y="2124455"/>
                  <a:pt x="1086830" y="2132811"/>
                </a:cubicBezTo>
                <a:cubicBezTo>
                  <a:pt x="1091008" y="2141167"/>
                  <a:pt x="1276220" y="2184339"/>
                  <a:pt x="1270650" y="2216369"/>
                </a:cubicBezTo>
                <a:cubicBezTo>
                  <a:pt x="1265080" y="2248399"/>
                  <a:pt x="1074297" y="2306890"/>
                  <a:pt x="1053409" y="2324994"/>
                </a:cubicBezTo>
                <a:cubicBezTo>
                  <a:pt x="1032521" y="2343098"/>
                  <a:pt x="1149497" y="2311068"/>
                  <a:pt x="1145319" y="2324994"/>
                </a:cubicBezTo>
                <a:cubicBezTo>
                  <a:pt x="1141141" y="2338920"/>
                  <a:pt x="1064549" y="2370951"/>
                  <a:pt x="1028342" y="2408552"/>
                </a:cubicBezTo>
                <a:cubicBezTo>
                  <a:pt x="992135" y="2446153"/>
                  <a:pt x="951751" y="2510214"/>
                  <a:pt x="928077" y="2550600"/>
                </a:cubicBezTo>
                <a:cubicBezTo>
                  <a:pt x="904403" y="2590986"/>
                  <a:pt x="873767" y="2646691"/>
                  <a:pt x="886300" y="2650869"/>
                </a:cubicBezTo>
                <a:cubicBezTo>
                  <a:pt x="898833" y="2655047"/>
                  <a:pt x="994921" y="2561741"/>
                  <a:pt x="1003276" y="2575667"/>
                </a:cubicBezTo>
                <a:cubicBezTo>
                  <a:pt x="1011631" y="2589593"/>
                  <a:pt x="975424" y="2681507"/>
                  <a:pt x="936432" y="2734427"/>
                </a:cubicBezTo>
                <a:cubicBezTo>
                  <a:pt x="897440" y="2787347"/>
                  <a:pt x="773501" y="2865335"/>
                  <a:pt x="769323" y="2893187"/>
                </a:cubicBezTo>
                <a:cubicBezTo>
                  <a:pt x="765145" y="2921040"/>
                  <a:pt x="912758" y="2883438"/>
                  <a:pt x="911366" y="2901542"/>
                </a:cubicBezTo>
                <a:cubicBezTo>
                  <a:pt x="909974" y="2919646"/>
                  <a:pt x="805530" y="2979530"/>
                  <a:pt x="760968" y="3001812"/>
                </a:cubicBezTo>
                <a:cubicBezTo>
                  <a:pt x="716405" y="3024094"/>
                  <a:pt x="630065" y="3028272"/>
                  <a:pt x="643991" y="3035235"/>
                </a:cubicBezTo>
                <a:cubicBezTo>
                  <a:pt x="657917" y="3042198"/>
                  <a:pt x="857055" y="3010167"/>
                  <a:pt x="844522" y="3043590"/>
                </a:cubicBezTo>
                <a:cubicBezTo>
                  <a:pt x="831989" y="3077013"/>
                  <a:pt x="586896" y="3207920"/>
                  <a:pt x="568792" y="3235773"/>
                </a:cubicBezTo>
                <a:cubicBezTo>
                  <a:pt x="550688" y="3263626"/>
                  <a:pt x="737293" y="3188424"/>
                  <a:pt x="735901" y="3210706"/>
                </a:cubicBezTo>
                <a:cubicBezTo>
                  <a:pt x="734509" y="3232988"/>
                  <a:pt x="582718" y="3338828"/>
                  <a:pt x="560437" y="3369466"/>
                </a:cubicBezTo>
                <a:cubicBezTo>
                  <a:pt x="538156" y="3400104"/>
                  <a:pt x="625888" y="3373644"/>
                  <a:pt x="602214" y="3394533"/>
                </a:cubicBezTo>
                <a:cubicBezTo>
                  <a:pt x="578540" y="3415422"/>
                  <a:pt x="439283" y="3471127"/>
                  <a:pt x="418394" y="3494802"/>
                </a:cubicBezTo>
                <a:cubicBezTo>
                  <a:pt x="397505" y="3518477"/>
                  <a:pt x="513089" y="3505943"/>
                  <a:pt x="476882" y="3536581"/>
                </a:cubicBezTo>
                <a:cubicBezTo>
                  <a:pt x="440675" y="3567219"/>
                  <a:pt x="256855" y="3641028"/>
                  <a:pt x="201152" y="3678629"/>
                </a:cubicBezTo>
                <a:cubicBezTo>
                  <a:pt x="145449" y="3716230"/>
                  <a:pt x="131523" y="3753831"/>
                  <a:pt x="142664" y="3762187"/>
                </a:cubicBezTo>
                <a:cubicBezTo>
                  <a:pt x="153805" y="3770543"/>
                  <a:pt x="291670" y="3706482"/>
                  <a:pt x="267996" y="3728764"/>
                </a:cubicBezTo>
                <a:cubicBezTo>
                  <a:pt x="244322" y="3751046"/>
                  <a:pt x="13154" y="3856886"/>
                  <a:pt x="621" y="3895879"/>
                </a:cubicBezTo>
                <a:cubicBezTo>
                  <a:pt x="-11912" y="3934872"/>
                  <a:pt x="169123" y="3939050"/>
                  <a:pt x="192797" y="3962725"/>
                </a:cubicBezTo>
                <a:cubicBezTo>
                  <a:pt x="216471" y="3986400"/>
                  <a:pt x="118990" y="4026786"/>
                  <a:pt x="142664" y="4037927"/>
                </a:cubicBezTo>
                <a:cubicBezTo>
                  <a:pt x="166338" y="4049068"/>
                  <a:pt x="319522" y="4015646"/>
                  <a:pt x="334840" y="4029572"/>
                </a:cubicBezTo>
                <a:cubicBezTo>
                  <a:pt x="350158" y="4043498"/>
                  <a:pt x="196974" y="4104773"/>
                  <a:pt x="234574" y="4121485"/>
                </a:cubicBezTo>
                <a:cubicBezTo>
                  <a:pt x="272174" y="4138197"/>
                  <a:pt x="520052" y="4110344"/>
                  <a:pt x="560437" y="4129841"/>
                </a:cubicBezTo>
                <a:cubicBezTo>
                  <a:pt x="600822" y="4149338"/>
                  <a:pt x="449031" y="4241251"/>
                  <a:pt x="476882" y="4238466"/>
                </a:cubicBezTo>
                <a:cubicBezTo>
                  <a:pt x="504733" y="4235681"/>
                  <a:pt x="692732" y="4113129"/>
                  <a:pt x="727546" y="4113129"/>
                </a:cubicBezTo>
                <a:cubicBezTo>
                  <a:pt x="762360" y="4113129"/>
                  <a:pt x="664880" y="4232896"/>
                  <a:pt x="685769" y="4238466"/>
                </a:cubicBezTo>
                <a:cubicBezTo>
                  <a:pt x="706658" y="4244036"/>
                  <a:pt x="792997" y="4184153"/>
                  <a:pt x="852878" y="4146552"/>
                </a:cubicBezTo>
                <a:cubicBezTo>
                  <a:pt x="912759" y="4108951"/>
                  <a:pt x="1015809" y="4014252"/>
                  <a:pt x="1045053" y="4012860"/>
                </a:cubicBezTo>
                <a:cubicBezTo>
                  <a:pt x="1074297" y="4011468"/>
                  <a:pt x="993528" y="4167442"/>
                  <a:pt x="1028342" y="4138197"/>
                </a:cubicBezTo>
                <a:cubicBezTo>
                  <a:pt x="1063156" y="4108952"/>
                  <a:pt x="1212163" y="3863849"/>
                  <a:pt x="1253940" y="3837389"/>
                </a:cubicBezTo>
                <a:cubicBezTo>
                  <a:pt x="1295717" y="3810929"/>
                  <a:pt x="1244192" y="4012860"/>
                  <a:pt x="1279006" y="3979437"/>
                </a:cubicBezTo>
                <a:cubicBezTo>
                  <a:pt x="1313820" y="3946014"/>
                  <a:pt x="1419656" y="3681414"/>
                  <a:pt x="1462826" y="3636850"/>
                </a:cubicBezTo>
                <a:cubicBezTo>
                  <a:pt x="1505996" y="3592286"/>
                  <a:pt x="1526884" y="3713445"/>
                  <a:pt x="1538025" y="3712052"/>
                </a:cubicBezTo>
                <a:cubicBezTo>
                  <a:pt x="1549166" y="3710660"/>
                  <a:pt x="1515744" y="3666096"/>
                  <a:pt x="1529670" y="3628495"/>
                </a:cubicBezTo>
                <a:cubicBezTo>
                  <a:pt x="1543596" y="3590894"/>
                  <a:pt x="1599299" y="3540759"/>
                  <a:pt x="1621580" y="3486446"/>
                </a:cubicBezTo>
                <a:cubicBezTo>
                  <a:pt x="1643861" y="3432133"/>
                  <a:pt x="1641076" y="3322116"/>
                  <a:pt x="1663357" y="3302619"/>
                </a:cubicBezTo>
                <a:cubicBezTo>
                  <a:pt x="1685638" y="3283122"/>
                  <a:pt x="1752482" y="3387570"/>
                  <a:pt x="1755267" y="3369466"/>
                </a:cubicBezTo>
                <a:cubicBezTo>
                  <a:pt x="1758052" y="3351362"/>
                  <a:pt x="1684246" y="3245521"/>
                  <a:pt x="1680068" y="3193994"/>
                </a:cubicBezTo>
                <a:cubicBezTo>
                  <a:pt x="1675890" y="3142467"/>
                  <a:pt x="1720452" y="3118792"/>
                  <a:pt x="1730200" y="3060302"/>
                </a:cubicBezTo>
                <a:cubicBezTo>
                  <a:pt x="1739948" y="3001812"/>
                  <a:pt x="1713490" y="2868119"/>
                  <a:pt x="1738556" y="2843052"/>
                </a:cubicBezTo>
                <a:cubicBezTo>
                  <a:pt x="1763622" y="2817985"/>
                  <a:pt x="1870851" y="2923824"/>
                  <a:pt x="1880599" y="2909898"/>
                </a:cubicBezTo>
                <a:cubicBezTo>
                  <a:pt x="1890347" y="2895972"/>
                  <a:pt x="1808185" y="2823555"/>
                  <a:pt x="1797044" y="2759494"/>
                </a:cubicBezTo>
                <a:cubicBezTo>
                  <a:pt x="1785903" y="2695433"/>
                  <a:pt x="1805400" y="2560349"/>
                  <a:pt x="1813755" y="2525533"/>
                </a:cubicBezTo>
                <a:cubicBezTo>
                  <a:pt x="1822110" y="2490717"/>
                  <a:pt x="1830466" y="2574275"/>
                  <a:pt x="1847177" y="2550600"/>
                </a:cubicBezTo>
                <a:cubicBezTo>
                  <a:pt x="1863888" y="2526925"/>
                  <a:pt x="1891739" y="2423870"/>
                  <a:pt x="1914020" y="2383484"/>
                </a:cubicBezTo>
                <a:cubicBezTo>
                  <a:pt x="1936301" y="2343098"/>
                  <a:pt x="1972509" y="2291571"/>
                  <a:pt x="1980864" y="2308283"/>
                </a:cubicBezTo>
                <a:cubicBezTo>
                  <a:pt x="1989219" y="2324995"/>
                  <a:pt x="1969723" y="2369559"/>
                  <a:pt x="1964153" y="2483754"/>
                </a:cubicBezTo>
                <a:cubicBezTo>
                  <a:pt x="1958583" y="2597949"/>
                  <a:pt x="1944657" y="2831911"/>
                  <a:pt x="1947442" y="2993456"/>
                </a:cubicBezTo>
                <a:cubicBezTo>
                  <a:pt x="1950227" y="3155001"/>
                  <a:pt x="1959975" y="3326294"/>
                  <a:pt x="1980864" y="3453023"/>
                </a:cubicBezTo>
                <a:cubicBezTo>
                  <a:pt x="2001753" y="3579752"/>
                  <a:pt x="2072774" y="3647991"/>
                  <a:pt x="2072774" y="3753831"/>
                </a:cubicBezTo>
                <a:cubicBezTo>
                  <a:pt x="2072774" y="3859671"/>
                  <a:pt x="2044922" y="4001719"/>
                  <a:pt x="1980864" y="4088062"/>
                </a:cubicBezTo>
                <a:cubicBezTo>
                  <a:pt x="1916805" y="4174405"/>
                  <a:pt x="1776155" y="4216184"/>
                  <a:pt x="1688423" y="4271889"/>
                </a:cubicBezTo>
                <a:cubicBezTo>
                  <a:pt x="1600691" y="4327594"/>
                  <a:pt x="1507388" y="4379122"/>
                  <a:pt x="1454470" y="4422293"/>
                </a:cubicBezTo>
                <a:cubicBezTo>
                  <a:pt x="1401552" y="4465465"/>
                  <a:pt x="1390412" y="4497495"/>
                  <a:pt x="1370916" y="4530918"/>
                </a:cubicBezTo>
                <a:cubicBezTo>
                  <a:pt x="1351420" y="4564341"/>
                  <a:pt x="1345849" y="4537881"/>
                  <a:pt x="1337494" y="4622831"/>
                </a:cubicBezTo>
                <a:cubicBezTo>
                  <a:pt x="1329139" y="4707781"/>
                  <a:pt x="1323568" y="4926424"/>
                  <a:pt x="1320783" y="5040620"/>
                </a:cubicBezTo>
                <a:cubicBezTo>
                  <a:pt x="1317998" y="5154816"/>
                  <a:pt x="1311035" y="5197987"/>
                  <a:pt x="1320783" y="5308005"/>
                </a:cubicBezTo>
                <a:cubicBezTo>
                  <a:pt x="1330531" y="5418023"/>
                  <a:pt x="1359775" y="5615776"/>
                  <a:pt x="1379271" y="5700726"/>
                </a:cubicBezTo>
                <a:cubicBezTo>
                  <a:pt x="1398767" y="5785676"/>
                  <a:pt x="1411301" y="5794032"/>
                  <a:pt x="1437760" y="5817707"/>
                </a:cubicBezTo>
                <a:cubicBezTo>
                  <a:pt x="1464219" y="5841382"/>
                  <a:pt x="1512959" y="5837203"/>
                  <a:pt x="1538025" y="5842774"/>
                </a:cubicBezTo>
                <a:cubicBezTo>
                  <a:pt x="1563091" y="5848345"/>
                  <a:pt x="1558914" y="5841382"/>
                  <a:pt x="1588158" y="5851130"/>
                </a:cubicBezTo>
                <a:cubicBezTo>
                  <a:pt x="1617402" y="5860879"/>
                  <a:pt x="1681461" y="5891517"/>
                  <a:pt x="1713490" y="5901265"/>
                </a:cubicBezTo>
                <a:cubicBezTo>
                  <a:pt x="1745519" y="5911013"/>
                  <a:pt x="1759445" y="5909620"/>
                  <a:pt x="1780333" y="5909620"/>
                </a:cubicBezTo>
                <a:cubicBezTo>
                  <a:pt x="1801221" y="5909620"/>
                  <a:pt x="1823503" y="5898480"/>
                  <a:pt x="1838821" y="5901265"/>
                </a:cubicBezTo>
                <a:cubicBezTo>
                  <a:pt x="1854139" y="5904050"/>
                  <a:pt x="1852747" y="5927725"/>
                  <a:pt x="1872243" y="5926332"/>
                </a:cubicBezTo>
                <a:cubicBezTo>
                  <a:pt x="1891739" y="5924939"/>
                  <a:pt x="1936302" y="5913798"/>
                  <a:pt x="1955798" y="5892909"/>
                </a:cubicBezTo>
                <a:cubicBezTo>
                  <a:pt x="1975294" y="5872020"/>
                  <a:pt x="1994790" y="5841381"/>
                  <a:pt x="1989220" y="5800995"/>
                </a:cubicBezTo>
                <a:cubicBezTo>
                  <a:pt x="1983650" y="5760609"/>
                  <a:pt x="1950228" y="5696548"/>
                  <a:pt x="1922376" y="5650591"/>
                </a:cubicBezTo>
                <a:cubicBezTo>
                  <a:pt x="1894524" y="5604634"/>
                  <a:pt x="1861102" y="5565641"/>
                  <a:pt x="1822110" y="5525255"/>
                </a:cubicBezTo>
                <a:cubicBezTo>
                  <a:pt x="1783118" y="5484869"/>
                  <a:pt x="1710704" y="5480691"/>
                  <a:pt x="1688423" y="5408274"/>
                </a:cubicBezTo>
                <a:cubicBezTo>
                  <a:pt x="1666142" y="5335857"/>
                  <a:pt x="1691208" y="5179883"/>
                  <a:pt x="1688423" y="5090755"/>
                </a:cubicBezTo>
                <a:cubicBezTo>
                  <a:pt x="1685638" y="5001627"/>
                  <a:pt x="1652216" y="4936173"/>
                  <a:pt x="1671712" y="4873505"/>
                </a:cubicBezTo>
                <a:cubicBezTo>
                  <a:pt x="1691208" y="4810837"/>
                  <a:pt x="1737164" y="4766272"/>
                  <a:pt x="1805400" y="4714745"/>
                </a:cubicBezTo>
                <a:cubicBezTo>
                  <a:pt x="1873636" y="4663218"/>
                  <a:pt x="1961369" y="4615868"/>
                  <a:pt x="2081130" y="4564341"/>
                </a:cubicBezTo>
                <a:cubicBezTo>
                  <a:pt x="2200891" y="4512814"/>
                  <a:pt x="2405600" y="4471034"/>
                  <a:pt x="2523969" y="4405581"/>
                </a:cubicBezTo>
                <a:cubicBezTo>
                  <a:pt x="2642338" y="4340128"/>
                  <a:pt x="2752351" y="4192509"/>
                  <a:pt x="2791343" y="4171620"/>
                </a:cubicBezTo>
                <a:cubicBezTo>
                  <a:pt x="2830335" y="4150731"/>
                  <a:pt x="2782987" y="4216184"/>
                  <a:pt x="2757921" y="4280245"/>
                </a:cubicBezTo>
                <a:cubicBezTo>
                  <a:pt x="2732855" y="4344306"/>
                  <a:pt x="2664619" y="4472427"/>
                  <a:pt x="2640945" y="4555985"/>
                </a:cubicBezTo>
                <a:cubicBezTo>
                  <a:pt x="2617271" y="4639543"/>
                  <a:pt x="2615879" y="4692463"/>
                  <a:pt x="2615879" y="4781591"/>
                </a:cubicBezTo>
                <a:cubicBezTo>
                  <a:pt x="2615879" y="4870719"/>
                  <a:pt x="2625627" y="4998842"/>
                  <a:pt x="2640945" y="5090755"/>
                </a:cubicBezTo>
                <a:cubicBezTo>
                  <a:pt x="2656263" y="5182668"/>
                  <a:pt x="2672975" y="5274582"/>
                  <a:pt x="2707789" y="5333072"/>
                </a:cubicBezTo>
                <a:cubicBezTo>
                  <a:pt x="2742603" y="5391562"/>
                  <a:pt x="2810839" y="5423593"/>
                  <a:pt x="2849831" y="5441697"/>
                </a:cubicBezTo>
                <a:cubicBezTo>
                  <a:pt x="2888823" y="5459801"/>
                  <a:pt x="2912497" y="5440304"/>
                  <a:pt x="2941741" y="5441697"/>
                </a:cubicBezTo>
                <a:cubicBezTo>
                  <a:pt x="2970985" y="5443090"/>
                  <a:pt x="2991874" y="5450053"/>
                  <a:pt x="3025296" y="5450053"/>
                </a:cubicBezTo>
                <a:cubicBezTo>
                  <a:pt x="3058718" y="5450053"/>
                  <a:pt x="3107458" y="5447268"/>
                  <a:pt x="3142272" y="5441697"/>
                </a:cubicBezTo>
                <a:cubicBezTo>
                  <a:pt x="3177086" y="5436127"/>
                  <a:pt x="3211901" y="5431949"/>
                  <a:pt x="3234182" y="5416630"/>
                </a:cubicBezTo>
                <a:cubicBezTo>
                  <a:pt x="3256463" y="5401311"/>
                  <a:pt x="3260641" y="5372066"/>
                  <a:pt x="3275959" y="5349784"/>
                </a:cubicBezTo>
                <a:cubicBezTo>
                  <a:pt x="3291277" y="5327502"/>
                  <a:pt x="3335840" y="5327501"/>
                  <a:pt x="3326092" y="5282937"/>
                </a:cubicBezTo>
                <a:cubicBezTo>
                  <a:pt x="3316344" y="5238373"/>
                  <a:pt x="3271781" y="5129748"/>
                  <a:pt x="3217471" y="5082399"/>
                </a:cubicBezTo>
                <a:cubicBezTo>
                  <a:pt x="3163161" y="5035050"/>
                  <a:pt x="3046184" y="5039227"/>
                  <a:pt x="3000229" y="4998841"/>
                </a:cubicBezTo>
                <a:cubicBezTo>
                  <a:pt x="2954274" y="4958455"/>
                  <a:pt x="2943133" y="4908320"/>
                  <a:pt x="2941741" y="4840081"/>
                </a:cubicBezTo>
                <a:cubicBezTo>
                  <a:pt x="2940349" y="4771842"/>
                  <a:pt x="2961237" y="4667395"/>
                  <a:pt x="2991874" y="4589408"/>
                </a:cubicBezTo>
                <a:cubicBezTo>
                  <a:pt x="3022511" y="4511421"/>
                  <a:pt x="3046184" y="4450145"/>
                  <a:pt x="3125561" y="4372158"/>
                </a:cubicBezTo>
                <a:cubicBezTo>
                  <a:pt x="3204938" y="4294171"/>
                  <a:pt x="3374832" y="4186939"/>
                  <a:pt x="3468135" y="4121485"/>
                </a:cubicBezTo>
                <a:cubicBezTo>
                  <a:pt x="3561438" y="4056032"/>
                  <a:pt x="3638030" y="4076921"/>
                  <a:pt x="3685377" y="3979437"/>
                </a:cubicBezTo>
                <a:cubicBezTo>
                  <a:pt x="3732724" y="3881953"/>
                  <a:pt x="3725761" y="3613176"/>
                  <a:pt x="3752220" y="3536581"/>
                </a:cubicBezTo>
                <a:cubicBezTo>
                  <a:pt x="3778679" y="3459986"/>
                  <a:pt x="3619925" y="3521262"/>
                  <a:pt x="3844130" y="3519869"/>
                </a:cubicBezTo>
                <a:lnTo>
                  <a:pt x="5097448" y="3528225"/>
                </a:lnTo>
                <a:cubicBezTo>
                  <a:pt x="5297979" y="3540759"/>
                  <a:pt x="5016679" y="3589501"/>
                  <a:pt x="5047316" y="3595071"/>
                </a:cubicBezTo>
                <a:cubicBezTo>
                  <a:pt x="5077953" y="3600641"/>
                  <a:pt x="5256202" y="3551899"/>
                  <a:pt x="5281268" y="3561648"/>
                </a:cubicBezTo>
                <a:cubicBezTo>
                  <a:pt x="5306334" y="3571397"/>
                  <a:pt x="5176825" y="3650777"/>
                  <a:pt x="5197714" y="3653562"/>
                </a:cubicBezTo>
                <a:cubicBezTo>
                  <a:pt x="5218603" y="3656347"/>
                  <a:pt x="5382926" y="3572790"/>
                  <a:pt x="5406600" y="3578360"/>
                </a:cubicBezTo>
                <a:cubicBezTo>
                  <a:pt x="5430274" y="3583931"/>
                  <a:pt x="5317476" y="3680022"/>
                  <a:pt x="5339757" y="3686985"/>
                </a:cubicBezTo>
                <a:cubicBezTo>
                  <a:pt x="5362038" y="3693948"/>
                  <a:pt x="5512436" y="3621532"/>
                  <a:pt x="5540287" y="3620139"/>
                </a:cubicBezTo>
                <a:cubicBezTo>
                  <a:pt x="5568138" y="3618746"/>
                  <a:pt x="5505473" y="3667488"/>
                  <a:pt x="5506866" y="3678629"/>
                </a:cubicBezTo>
                <a:cubicBezTo>
                  <a:pt x="5508259" y="3689770"/>
                  <a:pt x="5533325" y="3560256"/>
                  <a:pt x="5548643" y="3686985"/>
                </a:cubicBezTo>
                <a:cubicBezTo>
                  <a:pt x="5563961" y="3813714"/>
                  <a:pt x="5597383" y="4294171"/>
                  <a:pt x="5598776" y="4439004"/>
                </a:cubicBezTo>
                <a:cubicBezTo>
                  <a:pt x="5600168" y="4583837"/>
                  <a:pt x="5566746" y="4477998"/>
                  <a:pt x="5556998" y="4555985"/>
                </a:cubicBezTo>
                <a:cubicBezTo>
                  <a:pt x="5547250" y="4633972"/>
                  <a:pt x="5543072" y="4760702"/>
                  <a:pt x="5540287" y="4906928"/>
                </a:cubicBezTo>
                <a:cubicBezTo>
                  <a:pt x="5537502" y="5053154"/>
                  <a:pt x="5511043" y="5326109"/>
                  <a:pt x="5540287" y="5433341"/>
                </a:cubicBezTo>
                <a:cubicBezTo>
                  <a:pt x="5569531" y="5540573"/>
                  <a:pt x="5655871" y="5530825"/>
                  <a:pt x="5715752" y="5550322"/>
                </a:cubicBezTo>
                <a:cubicBezTo>
                  <a:pt x="5775633" y="5569819"/>
                  <a:pt x="5846654" y="5546144"/>
                  <a:pt x="5899572" y="5550322"/>
                </a:cubicBezTo>
                <a:cubicBezTo>
                  <a:pt x="5952490" y="5554500"/>
                  <a:pt x="5998445" y="5579567"/>
                  <a:pt x="6033259" y="5575389"/>
                </a:cubicBezTo>
                <a:cubicBezTo>
                  <a:pt x="6068073" y="5571211"/>
                  <a:pt x="6088962" y="5546144"/>
                  <a:pt x="6108458" y="5525255"/>
                </a:cubicBezTo>
                <a:cubicBezTo>
                  <a:pt x="6127954" y="5504366"/>
                  <a:pt x="6157199" y="5490439"/>
                  <a:pt x="6150236" y="5450053"/>
                </a:cubicBezTo>
                <a:cubicBezTo>
                  <a:pt x="6143273" y="5409667"/>
                  <a:pt x="6112636" y="5328894"/>
                  <a:pt x="6066681" y="5282937"/>
                </a:cubicBezTo>
                <a:cubicBezTo>
                  <a:pt x="6020726" y="5236980"/>
                  <a:pt x="5907928" y="5214698"/>
                  <a:pt x="5874506" y="5174312"/>
                </a:cubicBezTo>
                <a:cubicBezTo>
                  <a:pt x="5841084" y="5133926"/>
                  <a:pt x="5850832" y="5179883"/>
                  <a:pt x="5866150" y="5040620"/>
                </a:cubicBezTo>
                <a:cubicBezTo>
                  <a:pt x="5881468" y="4901357"/>
                  <a:pt x="5928816" y="4528133"/>
                  <a:pt x="5966416" y="4338735"/>
                </a:cubicBezTo>
                <a:cubicBezTo>
                  <a:pt x="6004015" y="4149338"/>
                  <a:pt x="6043007" y="3852708"/>
                  <a:pt x="6091747" y="3904235"/>
                </a:cubicBezTo>
                <a:cubicBezTo>
                  <a:pt x="6140487" y="3955762"/>
                  <a:pt x="6225435" y="4484961"/>
                  <a:pt x="6258857" y="4647899"/>
                </a:cubicBezTo>
                <a:cubicBezTo>
                  <a:pt x="6292279" y="4810837"/>
                  <a:pt x="6235182" y="4730064"/>
                  <a:pt x="6292278" y="4881860"/>
                </a:cubicBezTo>
                <a:cubicBezTo>
                  <a:pt x="6349373" y="5033657"/>
                  <a:pt x="6523446" y="5418023"/>
                  <a:pt x="6601430" y="5558678"/>
                </a:cubicBezTo>
                <a:cubicBezTo>
                  <a:pt x="6679414" y="5699333"/>
                  <a:pt x="6687770" y="5706296"/>
                  <a:pt x="6760184" y="5725793"/>
                </a:cubicBezTo>
                <a:cubicBezTo>
                  <a:pt x="6832598" y="5745290"/>
                  <a:pt x="6957930" y="5695156"/>
                  <a:pt x="7035914" y="5675659"/>
                </a:cubicBezTo>
                <a:cubicBezTo>
                  <a:pt x="7113898" y="5656162"/>
                  <a:pt x="7186312" y="5639451"/>
                  <a:pt x="7228089" y="5608813"/>
                </a:cubicBezTo>
                <a:cubicBezTo>
                  <a:pt x="7269866" y="5578175"/>
                  <a:pt x="7299110" y="5539181"/>
                  <a:pt x="7286577" y="5491832"/>
                </a:cubicBezTo>
                <a:cubicBezTo>
                  <a:pt x="7274044" y="5444483"/>
                  <a:pt x="7221126" y="5363710"/>
                  <a:pt x="7152890" y="5324716"/>
                </a:cubicBezTo>
                <a:cubicBezTo>
                  <a:pt x="7084654" y="5285722"/>
                  <a:pt x="6944004" y="5305219"/>
                  <a:pt x="6877160" y="5257870"/>
                </a:cubicBezTo>
                <a:cubicBezTo>
                  <a:pt x="6810316" y="5210521"/>
                  <a:pt x="6785250" y="5133926"/>
                  <a:pt x="6751828" y="5040620"/>
                </a:cubicBezTo>
                <a:cubicBezTo>
                  <a:pt x="6718406" y="4947314"/>
                  <a:pt x="6700303" y="4916676"/>
                  <a:pt x="6676629" y="4698033"/>
                </a:cubicBezTo>
                <a:cubicBezTo>
                  <a:pt x="6652955" y="4479390"/>
                  <a:pt x="6580542" y="3932088"/>
                  <a:pt x="6609786" y="3728764"/>
                </a:cubicBezTo>
                <a:cubicBezTo>
                  <a:pt x="6639030" y="3525440"/>
                  <a:pt x="6769932" y="3543545"/>
                  <a:pt x="6852094" y="3478091"/>
                </a:cubicBezTo>
                <a:cubicBezTo>
                  <a:pt x="6934256" y="3412637"/>
                  <a:pt x="7051232" y="3348576"/>
                  <a:pt x="7102757" y="3336042"/>
                </a:cubicBezTo>
                <a:cubicBezTo>
                  <a:pt x="7154282" y="3323508"/>
                  <a:pt x="7132002" y="3425171"/>
                  <a:pt x="7161246" y="3402889"/>
                </a:cubicBezTo>
                <a:cubicBezTo>
                  <a:pt x="7190490" y="3380607"/>
                  <a:pt x="7212771" y="3265018"/>
                  <a:pt x="7278222" y="3202350"/>
                </a:cubicBezTo>
                <a:cubicBezTo>
                  <a:pt x="7343673" y="3139682"/>
                  <a:pt x="7492679" y="3051946"/>
                  <a:pt x="7553952" y="3026879"/>
                </a:cubicBezTo>
                <a:cubicBezTo>
                  <a:pt x="7615225" y="3001812"/>
                  <a:pt x="7631936" y="3085369"/>
                  <a:pt x="7645862" y="3051946"/>
                </a:cubicBezTo>
                <a:cubicBezTo>
                  <a:pt x="7659788" y="3018523"/>
                  <a:pt x="7624973" y="2886223"/>
                  <a:pt x="7637506" y="2826340"/>
                </a:cubicBezTo>
                <a:cubicBezTo>
                  <a:pt x="7650039" y="2766457"/>
                  <a:pt x="7694602" y="2691255"/>
                  <a:pt x="7721061" y="2692648"/>
                </a:cubicBezTo>
                <a:cubicBezTo>
                  <a:pt x="7747520" y="2694041"/>
                  <a:pt x="7792082" y="2855586"/>
                  <a:pt x="7796260" y="2834696"/>
                </a:cubicBezTo>
                <a:cubicBezTo>
                  <a:pt x="7800438" y="2813807"/>
                  <a:pt x="7734986" y="2592378"/>
                  <a:pt x="7746127" y="2567311"/>
                </a:cubicBezTo>
                <a:cubicBezTo>
                  <a:pt x="7757268" y="2542244"/>
                  <a:pt x="7851963" y="2699611"/>
                  <a:pt x="7863104" y="2684292"/>
                </a:cubicBezTo>
                <a:cubicBezTo>
                  <a:pt x="7874245" y="2668973"/>
                  <a:pt x="7804616" y="2506036"/>
                  <a:pt x="7812971" y="2475398"/>
                </a:cubicBezTo>
                <a:cubicBezTo>
                  <a:pt x="7821326" y="2444760"/>
                  <a:pt x="7904881" y="2535281"/>
                  <a:pt x="7913236" y="2500465"/>
                </a:cubicBezTo>
                <a:cubicBezTo>
                  <a:pt x="7921591" y="2465649"/>
                  <a:pt x="7849178" y="2309676"/>
                  <a:pt x="7863104" y="2266504"/>
                </a:cubicBezTo>
                <a:cubicBezTo>
                  <a:pt x="7877030" y="2223332"/>
                  <a:pt x="7982865" y="2265111"/>
                  <a:pt x="7996791" y="2241436"/>
                </a:cubicBezTo>
                <a:cubicBezTo>
                  <a:pt x="8010717" y="2217761"/>
                  <a:pt x="7929947" y="2141167"/>
                  <a:pt x="7946658" y="2124456"/>
                </a:cubicBezTo>
                <a:cubicBezTo>
                  <a:pt x="7963369" y="2107745"/>
                  <a:pt x="8088700" y="2153701"/>
                  <a:pt x="8097056" y="2141167"/>
                </a:cubicBezTo>
                <a:cubicBezTo>
                  <a:pt x="8105412" y="2128633"/>
                  <a:pt x="7981473" y="2067358"/>
                  <a:pt x="7996791" y="2049254"/>
                </a:cubicBezTo>
                <a:cubicBezTo>
                  <a:pt x="8012109" y="2031150"/>
                  <a:pt x="8169470" y="2053432"/>
                  <a:pt x="8188966" y="2032542"/>
                </a:cubicBezTo>
                <a:cubicBezTo>
                  <a:pt x="8208462" y="2011652"/>
                  <a:pt x="8106804" y="1944806"/>
                  <a:pt x="8113767" y="1923917"/>
                </a:cubicBezTo>
                <a:cubicBezTo>
                  <a:pt x="8120730" y="1903028"/>
                  <a:pt x="8229351" y="1919739"/>
                  <a:pt x="8230744" y="1907205"/>
                </a:cubicBezTo>
                <a:cubicBezTo>
                  <a:pt x="8232137" y="1894671"/>
                  <a:pt x="8122123" y="1873782"/>
                  <a:pt x="8122123" y="1848715"/>
                </a:cubicBezTo>
                <a:cubicBezTo>
                  <a:pt x="8122123" y="1823648"/>
                  <a:pt x="8239100" y="1769336"/>
                  <a:pt x="8230744" y="1756802"/>
                </a:cubicBezTo>
                <a:cubicBezTo>
                  <a:pt x="8222388" y="1744268"/>
                  <a:pt x="8090093" y="1793010"/>
                  <a:pt x="8071990" y="1773513"/>
                </a:cubicBezTo>
                <a:cubicBezTo>
                  <a:pt x="8053887" y="1754016"/>
                  <a:pt x="8071990" y="1680207"/>
                  <a:pt x="8122123" y="1639821"/>
                </a:cubicBezTo>
                <a:cubicBezTo>
                  <a:pt x="8172256" y="1599435"/>
                  <a:pt x="8286446" y="1550693"/>
                  <a:pt x="8372786" y="1531196"/>
                </a:cubicBezTo>
                <a:cubicBezTo>
                  <a:pt x="8459126" y="1511699"/>
                  <a:pt x="8560784" y="1529803"/>
                  <a:pt x="8640161" y="1522840"/>
                </a:cubicBezTo>
                <a:cubicBezTo>
                  <a:pt x="8719538" y="1515877"/>
                  <a:pt x="8805877" y="1504736"/>
                  <a:pt x="8849047" y="1489417"/>
                </a:cubicBezTo>
                <a:cubicBezTo>
                  <a:pt x="8892217" y="1474098"/>
                  <a:pt x="8897787" y="1454601"/>
                  <a:pt x="8899180" y="1430926"/>
                </a:cubicBezTo>
                <a:cubicBezTo>
                  <a:pt x="8900573" y="1407251"/>
                  <a:pt x="8840692" y="1380792"/>
                  <a:pt x="8857403" y="1347369"/>
                </a:cubicBezTo>
                <a:cubicBezTo>
                  <a:pt x="8874114" y="1313946"/>
                  <a:pt x="8957668" y="1273560"/>
                  <a:pt x="8999445" y="1230388"/>
                </a:cubicBezTo>
                <a:cubicBezTo>
                  <a:pt x="9041222" y="1187217"/>
                  <a:pt x="9095533" y="1124548"/>
                  <a:pt x="9108066" y="1088340"/>
                </a:cubicBezTo>
                <a:cubicBezTo>
                  <a:pt x="9120599" y="1052132"/>
                  <a:pt x="9191621" y="1067451"/>
                  <a:pt x="9074645" y="1013138"/>
                </a:cubicBezTo>
                <a:cubicBezTo>
                  <a:pt x="8957669" y="958826"/>
                  <a:pt x="8524577" y="819563"/>
                  <a:pt x="8406208" y="762465"/>
                </a:cubicBezTo>
                <a:cubicBezTo>
                  <a:pt x="8287839" y="705367"/>
                  <a:pt x="8420134" y="720686"/>
                  <a:pt x="8364431" y="670551"/>
                </a:cubicBezTo>
                <a:cubicBezTo>
                  <a:pt x="8308728" y="620416"/>
                  <a:pt x="8147189" y="515969"/>
                  <a:pt x="8071990" y="461657"/>
                </a:cubicBezTo>
                <a:cubicBezTo>
                  <a:pt x="7996791" y="407345"/>
                  <a:pt x="7900704" y="371136"/>
                  <a:pt x="7879815" y="311253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844708-B30D-47D1-BF00-9ECC90AB3B83}"/>
              </a:ext>
            </a:extLst>
          </p:cNvPr>
          <p:cNvCxnSpPr/>
          <p:nvPr/>
        </p:nvCxnSpPr>
        <p:spPr>
          <a:xfrm>
            <a:off x="7328120" y="4589238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64">
            <a:extLst>
              <a:ext uri="{FF2B5EF4-FFF2-40B4-BE49-F238E27FC236}">
                <a16:creationId xmlns:a16="http://schemas.microsoft.com/office/drawing/2014/main" id="{3070AC1E-B717-4C76-A750-E955B784F683}"/>
              </a:ext>
            </a:extLst>
          </p:cNvPr>
          <p:cNvSpPr/>
          <p:nvPr/>
        </p:nvSpPr>
        <p:spPr>
          <a:xfrm>
            <a:off x="7085796" y="541338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65">
            <a:extLst>
              <a:ext uri="{FF2B5EF4-FFF2-40B4-BE49-F238E27FC236}">
                <a16:creationId xmlns:a16="http://schemas.microsoft.com/office/drawing/2014/main" id="{B88C75D2-9D16-41A6-B678-D04DB4952D0C}"/>
              </a:ext>
            </a:extLst>
          </p:cNvPr>
          <p:cNvSpPr/>
          <p:nvPr/>
        </p:nvSpPr>
        <p:spPr>
          <a:xfrm>
            <a:off x="7336460" y="541338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598423D6-3F34-44A9-9615-779778C8A132}"/>
              </a:ext>
            </a:extLst>
          </p:cNvPr>
          <p:cNvSpPr/>
          <p:nvPr/>
        </p:nvSpPr>
        <p:spPr>
          <a:xfrm>
            <a:off x="8378726" y="42904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719E933-AE13-43B9-BA40-9B140ACA10CC}"/>
              </a:ext>
            </a:extLst>
          </p:cNvPr>
          <p:cNvSpPr/>
          <p:nvPr/>
        </p:nvSpPr>
        <p:spPr>
          <a:xfrm>
            <a:off x="8731148" y="43155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72">
            <a:extLst>
              <a:ext uri="{FF2B5EF4-FFF2-40B4-BE49-F238E27FC236}">
                <a16:creationId xmlns:a16="http://schemas.microsoft.com/office/drawing/2014/main" id="{6FA45746-AC38-443F-B108-70D8D12B977C}"/>
              </a:ext>
            </a:extLst>
          </p:cNvPr>
          <p:cNvSpPr/>
          <p:nvPr/>
        </p:nvSpPr>
        <p:spPr>
          <a:xfrm>
            <a:off x="9375516" y="47365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74">
            <a:extLst>
              <a:ext uri="{FF2B5EF4-FFF2-40B4-BE49-F238E27FC236}">
                <a16:creationId xmlns:a16="http://schemas.microsoft.com/office/drawing/2014/main" id="{36E621CB-7FF5-4474-8070-7705DD9BDA0E}"/>
              </a:ext>
            </a:extLst>
          </p:cNvPr>
          <p:cNvSpPr/>
          <p:nvPr/>
        </p:nvSpPr>
        <p:spPr>
          <a:xfrm>
            <a:off x="9727938" y="47616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75">
            <a:extLst>
              <a:ext uri="{FF2B5EF4-FFF2-40B4-BE49-F238E27FC236}">
                <a16:creationId xmlns:a16="http://schemas.microsoft.com/office/drawing/2014/main" id="{39F51C38-39A6-40B0-880F-FF9494456DF1}"/>
              </a:ext>
            </a:extLst>
          </p:cNvPr>
          <p:cNvSpPr/>
          <p:nvPr/>
        </p:nvSpPr>
        <p:spPr>
          <a:xfrm>
            <a:off x="6975698" y="4685230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76">
            <a:extLst>
              <a:ext uri="{FF2B5EF4-FFF2-40B4-BE49-F238E27FC236}">
                <a16:creationId xmlns:a16="http://schemas.microsoft.com/office/drawing/2014/main" id="{262B734E-0ACA-40A4-93C1-5F17EC731840}"/>
              </a:ext>
            </a:extLst>
          </p:cNvPr>
          <p:cNvSpPr/>
          <p:nvPr/>
        </p:nvSpPr>
        <p:spPr>
          <a:xfrm>
            <a:off x="7328120" y="4710298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292F15-6D21-49E6-8A00-84666DD51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16" y="1144915"/>
            <a:ext cx="2081509" cy="655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E5A47B-FF25-4237-8C84-847A08565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44" y="1800339"/>
            <a:ext cx="3214412" cy="626363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6A7CD4F0-823A-4AA0-B214-FA8AF022400F}"/>
              </a:ext>
            </a:extLst>
          </p:cNvPr>
          <p:cNvSpPr txBox="1">
            <a:spLocks/>
          </p:cNvSpPr>
          <p:nvPr/>
        </p:nvSpPr>
        <p:spPr>
          <a:xfrm>
            <a:off x="137038" y="1899250"/>
            <a:ext cx="10515600" cy="626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8000" dirty="0">
                <a:solidFill>
                  <a:srgbClr val="FF0000"/>
                </a:solidFill>
              </a:rPr>
              <a:t>Erreur de</a:t>
            </a:r>
          </a:p>
          <a:p>
            <a:r>
              <a:rPr lang="fr-CA" sz="8000" dirty="0">
                <a:solidFill>
                  <a:srgbClr val="FF0000"/>
                </a:solidFill>
              </a:rPr>
              <a:t>Type II: </a:t>
            </a:r>
            <a:r>
              <a:rPr lang="el-GR" sz="8000" b="1" dirty="0">
                <a:solidFill>
                  <a:srgbClr val="FF0000"/>
                </a:solidFill>
              </a:rPr>
              <a:t>π</a:t>
            </a:r>
            <a:endParaRPr lang="en-CA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93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FC4715-5957-48A7-A674-51A05144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20327"/>
            <a:ext cx="12192001" cy="48971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1158C-8C12-4C2E-BB73-882A4B96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1114286"/>
            <a:ext cx="10515600" cy="1325563"/>
          </a:xfrm>
        </p:spPr>
        <p:txBody>
          <a:bodyPr>
            <a:normAutofit/>
          </a:bodyPr>
          <a:lstStyle/>
          <a:p>
            <a:r>
              <a:rPr lang="fr-CA" sz="6000" dirty="0"/>
              <a:t>1000 hypothèses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365282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1158C-8C12-4C2E-BB73-882A4B96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1114286"/>
            <a:ext cx="10515600" cy="1325563"/>
          </a:xfrm>
        </p:spPr>
        <p:txBody>
          <a:bodyPr>
            <a:normAutofit/>
          </a:bodyPr>
          <a:lstStyle/>
          <a:p>
            <a:r>
              <a:rPr lang="fr-CA" sz="6000" dirty="0"/>
              <a:t>1000 hypothèses</a:t>
            </a:r>
            <a:endParaRPr lang="en-CA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F9D0E-F901-4CCB-B881-41CD9DA0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44" y="692900"/>
            <a:ext cx="12248744" cy="4846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A3F639E-950C-4CA4-B34C-1A799621D11D}"/>
              </a:ext>
            </a:extLst>
          </p:cNvPr>
          <p:cNvSpPr txBox="1">
            <a:spLocks/>
          </p:cNvSpPr>
          <p:nvPr/>
        </p:nvSpPr>
        <p:spPr>
          <a:xfrm>
            <a:off x="372083" y="14325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100 hypothèses sont vraies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681028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1158C-8C12-4C2E-BB73-882A4B96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1114286"/>
            <a:ext cx="10515600" cy="1325563"/>
          </a:xfrm>
        </p:spPr>
        <p:txBody>
          <a:bodyPr>
            <a:normAutofit/>
          </a:bodyPr>
          <a:lstStyle/>
          <a:p>
            <a:r>
              <a:rPr lang="fr-CA" sz="6000" dirty="0"/>
              <a:t>1000 hypothèses</a:t>
            </a:r>
            <a:endParaRPr lang="en-CA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F9D0E-F901-4CCB-B881-41CD9DA0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2952" y="0"/>
            <a:ext cx="1733151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E04814-DF2F-4125-B011-530D32901B8B}"/>
              </a:ext>
            </a:extLst>
          </p:cNvPr>
          <p:cNvSpPr txBox="1">
            <a:spLocks/>
          </p:cNvSpPr>
          <p:nvPr/>
        </p:nvSpPr>
        <p:spPr>
          <a:xfrm>
            <a:off x="7394643" y="656955"/>
            <a:ext cx="3772710" cy="3778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Hypothèses sont peu probables (10 %)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438106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98D2B-D0C3-457D-BF20-3252423C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1348" y="0"/>
            <a:ext cx="929457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EE4E2B-75A6-4930-B4BA-4392B43CF67B}"/>
              </a:ext>
            </a:extLst>
          </p:cNvPr>
          <p:cNvSpPr txBox="1">
            <a:spLocks/>
          </p:cNvSpPr>
          <p:nvPr/>
        </p:nvSpPr>
        <p:spPr>
          <a:xfrm>
            <a:off x="7161178" y="540222"/>
            <a:ext cx="4717335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Pour un </a:t>
            </a:r>
          </a:p>
          <a:p>
            <a:r>
              <a:rPr lang="fr-CA" sz="6000" dirty="0"/>
              <a:t>α = 0.05</a:t>
            </a:r>
          </a:p>
          <a:p>
            <a:endParaRPr lang="fr-CA" sz="6000" dirty="0"/>
          </a:p>
          <a:p>
            <a:r>
              <a:rPr lang="fr-CA" sz="6000" dirty="0"/>
              <a:t>50 hypothèses sont des faux positifs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06685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DB6D-B36B-4045-88EE-157855F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4800"/>
            <a:ext cx="10515600" cy="3559175"/>
          </a:xfrm>
        </p:spPr>
        <p:txBody>
          <a:bodyPr>
            <a:normAutofit/>
          </a:bodyPr>
          <a:lstStyle/>
          <a:p>
            <a:r>
              <a:rPr lang="en-CA" sz="6000" b="1" dirty="0" err="1"/>
              <a:t>Reproducibilit</a:t>
            </a:r>
            <a:r>
              <a:rPr lang="fr-CA" sz="6000" b="1" dirty="0"/>
              <a:t>é</a:t>
            </a:r>
            <a:br>
              <a:rPr lang="fr-CA" sz="6000" dirty="0"/>
            </a:br>
            <a:r>
              <a:rPr lang="fr-CA" sz="6000" dirty="0"/>
              <a:t>Même données</a:t>
            </a:r>
            <a:br>
              <a:rPr lang="fr-CA" sz="6000" dirty="0"/>
            </a:br>
            <a:r>
              <a:rPr lang="fr-CA" sz="6000" dirty="0"/>
              <a:t>Même analyse</a:t>
            </a:r>
            <a:br>
              <a:rPr lang="fr-CA" sz="6000" dirty="0"/>
            </a:br>
            <a:r>
              <a:rPr lang="fr-CA" sz="6000" dirty="0"/>
              <a:t>Même résultat?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782402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98D2B-D0C3-457D-BF20-3252423C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1348" y="0"/>
            <a:ext cx="929457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EE4E2B-75A6-4930-B4BA-4392B43CF67B}"/>
              </a:ext>
            </a:extLst>
          </p:cNvPr>
          <p:cNvSpPr txBox="1">
            <a:spLocks/>
          </p:cNvSpPr>
          <p:nvPr/>
        </p:nvSpPr>
        <p:spPr>
          <a:xfrm>
            <a:off x="7161178" y="540222"/>
            <a:ext cx="4717335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33 % des résultats significatifs sont fausses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703780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EE4E2B-75A6-4930-B4BA-4392B43CF67B}"/>
              </a:ext>
            </a:extLst>
          </p:cNvPr>
          <p:cNvSpPr txBox="1">
            <a:spLocks/>
          </p:cNvSpPr>
          <p:nvPr/>
        </p:nvSpPr>
        <p:spPr>
          <a:xfrm>
            <a:off x="7161179" y="0"/>
            <a:ext cx="4717335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38% sans les faux négatifs</a:t>
            </a:r>
          </a:p>
          <a:p>
            <a:endParaRPr lang="fr-CA" sz="6000" dirty="0"/>
          </a:p>
          <a:p>
            <a:r>
              <a:rPr lang="fr-CA" sz="6000" dirty="0"/>
              <a:t>(</a:t>
            </a:r>
            <a:r>
              <a:rPr lang="el-GR" sz="6000" dirty="0"/>
              <a:t>π</a:t>
            </a:r>
            <a:r>
              <a:rPr lang="fr-CA" sz="6000" dirty="0"/>
              <a:t> = 0.8)</a:t>
            </a:r>
            <a:endParaRPr lang="en-CA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A6678-C572-4921-99A6-862332EE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7984" y="0"/>
            <a:ext cx="10601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8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EDA5-D4AD-461C-9A4B-11FE3B92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4097CA-4898-4403-90CE-5688561CCB31}"/>
              </a:ext>
            </a:extLst>
          </p:cNvPr>
          <p:cNvSpPr txBox="1">
            <a:spLocks/>
          </p:cNvSpPr>
          <p:nvPr/>
        </p:nvSpPr>
        <p:spPr>
          <a:xfrm>
            <a:off x="351817" y="3149837"/>
            <a:ext cx="12244470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500 des hypothèses sont vraies</a:t>
            </a:r>
            <a:endParaRPr lang="en-CA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95A6-BC04-4346-93F2-5A67BF3F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470" cy="4995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E41CF2-61D1-4228-BC86-1C1B3A432C5D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485549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EDA5-D4AD-461C-9A4B-11FE3B92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4097CA-4898-4403-90CE-5688561CCB31}"/>
              </a:ext>
            </a:extLst>
          </p:cNvPr>
          <p:cNvSpPr txBox="1">
            <a:spLocks/>
          </p:cNvSpPr>
          <p:nvPr/>
        </p:nvSpPr>
        <p:spPr>
          <a:xfrm>
            <a:off x="351817" y="3429000"/>
            <a:ext cx="11840183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11% des résultats significatifs sont fausses </a:t>
            </a:r>
            <a:endParaRPr lang="en-CA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95A6-BC04-4346-93F2-5A67BF3F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470" cy="4995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719357-563C-45BF-8B6A-9BB6F89BB91F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075747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E4524-374B-4A18-8D3D-03439FC2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5420" y="0"/>
            <a:ext cx="997941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4C1F35-B04B-444E-999D-66C6376CAA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782127" y="505838"/>
            <a:ext cx="4260715" cy="567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Avec un </a:t>
            </a:r>
          </a:p>
          <a:p>
            <a:r>
              <a:rPr lang="fr-CA" sz="6000" dirty="0"/>
              <a:t>	α = 0.01</a:t>
            </a:r>
          </a:p>
          <a:p>
            <a:endParaRPr lang="fr-CA" sz="6000" dirty="0"/>
          </a:p>
          <a:p>
            <a:r>
              <a:rPr lang="fr-CA" sz="6000" dirty="0"/>
              <a:t>94% des résultats significatifs sont vraies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C6D4D-EC60-486A-A365-B11EADC49F38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3727358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E4524-374B-4A18-8D3D-03439FC2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5420" y="0"/>
            <a:ext cx="997941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4C1F35-B04B-444E-999D-66C6376CAA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782127" y="505838"/>
            <a:ext cx="4260715" cy="567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Il faut augmenter le </a:t>
            </a:r>
            <a:r>
              <a:rPr lang="fr-CA" sz="6000" b="1" dirty="0"/>
              <a:t>n</a:t>
            </a:r>
            <a:r>
              <a:rPr lang="fr-CA" sz="6000" dirty="0"/>
              <a:t> pour que </a:t>
            </a:r>
          </a:p>
          <a:p>
            <a:r>
              <a:rPr lang="fr-CA" sz="6000" dirty="0"/>
              <a:t> </a:t>
            </a:r>
            <a:r>
              <a:rPr lang="el-GR" sz="6000" dirty="0"/>
              <a:t>π</a:t>
            </a:r>
            <a:r>
              <a:rPr lang="fr-CA" sz="6000" dirty="0"/>
              <a:t> = 0.8</a:t>
            </a:r>
            <a:endParaRPr lang="en-CA" sz="6000" dirty="0"/>
          </a:p>
          <a:p>
            <a:endParaRPr lang="fr-CA" sz="6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053FD-65DE-4DC4-935F-A9CFD46DCC62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113110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D6B5-6D41-48FC-8AE3-31A1A757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False positive reporting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C4B8-D55B-4D9B-A18D-3CA2D5C81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100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/>
              <a:t>HARKing</a:t>
            </a:r>
            <a:r>
              <a:rPr lang="fr-CA" sz="6600" dirty="0"/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Focus sur la valeur p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Malchance</a:t>
            </a:r>
            <a:br>
              <a:rPr lang="fr-CA" sz="6600" dirty="0">
                <a:solidFill>
                  <a:schemeClr val="bg1"/>
                </a:solidFill>
              </a:rPr>
            </a:b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64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513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 littéraire</a:t>
            </a:r>
            <a:br>
              <a:rPr lang="fr-CA" sz="6000" dirty="0"/>
            </a:br>
            <a:r>
              <a:rPr lang="fr-CA" sz="6000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1003051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513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 littéraire</a:t>
            </a:r>
            <a:br>
              <a:rPr lang="fr-CA" sz="6000" dirty="0"/>
            </a:br>
            <a:r>
              <a:rPr lang="fr-CA" sz="6000" b="1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216200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DB6D-B36B-4045-88EE-157855F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4800"/>
            <a:ext cx="10515600" cy="3559175"/>
          </a:xfrm>
        </p:spPr>
        <p:txBody>
          <a:bodyPr>
            <a:normAutofit/>
          </a:bodyPr>
          <a:lstStyle/>
          <a:p>
            <a:r>
              <a:rPr lang="fr-CA" sz="6000" b="1" dirty="0"/>
              <a:t>Répétabilité ou réplicabilité</a:t>
            </a:r>
            <a:br>
              <a:rPr lang="fr-CA" sz="6000" dirty="0"/>
            </a:br>
            <a:r>
              <a:rPr lang="fr-CA" sz="6000" dirty="0"/>
              <a:t>Expérience répétée</a:t>
            </a:r>
            <a:br>
              <a:rPr lang="fr-CA" sz="6000" dirty="0"/>
            </a:br>
            <a:r>
              <a:rPr lang="fr-CA" sz="6000" dirty="0"/>
              <a:t>Même résultat?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887137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98804" cy="685800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</a:t>
            </a:r>
            <a:br>
              <a:rPr lang="fr-CA" sz="6000" dirty="0"/>
            </a:br>
            <a:r>
              <a:rPr lang="fr-CA" sz="6000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  </a:t>
            </a:r>
            <a:r>
              <a:rPr lang="fr-CA" sz="6000" b="1" dirty="0" err="1"/>
              <a:t>HARKing</a:t>
            </a:r>
            <a:br>
              <a:rPr lang="fr-CA" sz="6000" dirty="0"/>
            </a:br>
            <a:r>
              <a:rPr lang="fr-CA" sz="6000" dirty="0"/>
              <a:t>8.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081917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98804" cy="685800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</a:t>
            </a:r>
            <a:br>
              <a:rPr lang="fr-CA" sz="6000" dirty="0"/>
            </a:br>
            <a:r>
              <a:rPr lang="fr-CA" sz="6000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  </a:t>
            </a:r>
            <a:r>
              <a:rPr lang="fr-CA" sz="6000" b="1" dirty="0" err="1"/>
              <a:t>HARKing</a:t>
            </a:r>
            <a:r>
              <a:rPr lang="fr-CA" sz="6000" b="1" dirty="0"/>
              <a:t> et P-hacking</a:t>
            </a:r>
            <a:br>
              <a:rPr lang="fr-CA" sz="6000" dirty="0"/>
            </a:br>
            <a:r>
              <a:rPr lang="fr-CA" sz="6000" dirty="0"/>
              <a:t>8.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365670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98804" cy="685800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</a:t>
            </a:r>
            <a:br>
              <a:rPr lang="fr-CA" sz="6000" dirty="0"/>
            </a:br>
            <a:r>
              <a:rPr lang="fr-CA" sz="6000" b="1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8.	Conclusion</a:t>
            </a:r>
            <a:endParaRPr lang="en-CA" sz="6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B76887-3774-4965-AAF3-EAD2966B7FA9}"/>
              </a:ext>
            </a:extLst>
          </p:cNvPr>
          <p:cNvSpPr txBox="1">
            <a:spLocks/>
          </p:cNvSpPr>
          <p:nvPr/>
        </p:nvSpPr>
        <p:spPr>
          <a:xfrm>
            <a:off x="6706565" y="1403430"/>
            <a:ext cx="6939988" cy="2025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Décidez sur les hypothèses et l’analyse ici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06858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3A22-4E3D-4830-B1C2-6CA588E3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19768"/>
            <a:ext cx="10794357" cy="2644293"/>
          </a:xfrm>
        </p:spPr>
        <p:txBody>
          <a:bodyPr>
            <a:noAutofit/>
          </a:bodyPr>
          <a:lstStyle/>
          <a:p>
            <a:r>
              <a:rPr lang="fr-CA" sz="8000" dirty="0" err="1"/>
              <a:t>Pré-e</a:t>
            </a:r>
            <a:r>
              <a:rPr lang="en-CA" sz="8000" dirty="0" err="1"/>
              <a:t>nregistrez</a:t>
            </a:r>
            <a:r>
              <a:rPr lang="en-CA" sz="8000" dirty="0"/>
              <a:t> </a:t>
            </a:r>
            <a:r>
              <a:rPr lang="en-CA" sz="8000" dirty="0" err="1"/>
              <a:t>votre</a:t>
            </a:r>
            <a:r>
              <a:rPr lang="en-CA" sz="8000" dirty="0"/>
              <a:t> étude sur </a:t>
            </a:r>
            <a:r>
              <a:rPr lang="en-CA" sz="8000" dirty="0">
                <a:hlinkClick r:id="rId3"/>
              </a:rPr>
              <a:t>osf.io</a:t>
            </a:r>
            <a:br>
              <a:rPr lang="en-CA" sz="8000" dirty="0"/>
            </a:br>
            <a:endParaRPr lang="en-CA" sz="8000" dirty="0"/>
          </a:p>
        </p:txBody>
      </p:sp>
      <p:pic>
        <p:nvPicPr>
          <p:cNvPr id="1026" name="Picture 2" descr="Image result for osf">
            <a:extLst>
              <a:ext uri="{FF2B5EF4-FFF2-40B4-BE49-F238E27FC236}">
                <a16:creationId xmlns:a16="http://schemas.microsoft.com/office/drawing/2014/main" id="{1B790A6A-9F16-4D9C-8021-70BB8BFE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3428999"/>
            <a:ext cx="814380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90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>
                <a:solidFill>
                  <a:schemeClr val="bg2"/>
                </a:solidFill>
              </a:rPr>
              <a:t>HARKing</a:t>
            </a:r>
            <a:r>
              <a:rPr lang="fr-CA" sz="6600" dirty="0">
                <a:solidFill>
                  <a:schemeClr val="bg2"/>
                </a:solidFill>
              </a:rPr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/>
              <a:t>Focus sur la valeur p</a:t>
            </a:r>
            <a:br>
              <a:rPr lang="fr-CA" sz="6600" dirty="0"/>
            </a:br>
            <a:r>
              <a:rPr lang="fr-CA" sz="6600" dirty="0">
                <a:solidFill>
                  <a:schemeClr val="bg1"/>
                </a:solidFill>
              </a:rPr>
              <a:t>Malchance</a:t>
            </a:r>
            <a:br>
              <a:rPr lang="fr-CA" sz="6600" dirty="0">
                <a:solidFill>
                  <a:schemeClr val="bg1"/>
                </a:solidFill>
              </a:rPr>
            </a:b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50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48CE-9E90-4934-A18F-A57FB2A2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8" y="1790920"/>
            <a:ext cx="3641203" cy="2908401"/>
          </a:xfrm>
        </p:spPr>
        <p:txBody>
          <a:bodyPr>
            <a:normAutofit fontScale="90000"/>
          </a:bodyPr>
          <a:lstStyle/>
          <a:p>
            <a:r>
              <a:rPr lang="fr-CA" dirty="0"/>
              <a:t>La taille de l’effet est-elle significative biologiquement</a:t>
            </a:r>
            <a:endParaRPr lang="en-CA" dirty="0"/>
          </a:p>
        </p:txBody>
      </p:sp>
      <p:pic>
        <p:nvPicPr>
          <p:cNvPr id="2050" name="Picture 2" descr="Image result for cohen's d">
            <a:extLst>
              <a:ext uri="{FF2B5EF4-FFF2-40B4-BE49-F238E27FC236}">
                <a16:creationId xmlns:a16="http://schemas.microsoft.com/office/drawing/2014/main" id="{C1B7656F-83C3-4F9E-876A-2DD04A4D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54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>
                <a:solidFill>
                  <a:schemeClr val="bg2"/>
                </a:solidFill>
              </a:rPr>
              <a:t>HARKing</a:t>
            </a:r>
            <a:r>
              <a:rPr lang="fr-CA" sz="6600" dirty="0">
                <a:solidFill>
                  <a:schemeClr val="bg2"/>
                </a:solidFill>
              </a:rPr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2"/>
                </a:solidFill>
              </a:rPr>
              <a:t>Focus sur la valeur p</a:t>
            </a:r>
            <a:br>
              <a:rPr lang="fr-CA" sz="6600" dirty="0">
                <a:solidFill>
                  <a:schemeClr val="bg2"/>
                </a:solidFill>
              </a:rPr>
            </a:br>
            <a:r>
              <a:rPr lang="fr-CA" sz="6600" dirty="0"/>
              <a:t>Partage des données </a:t>
            </a:r>
            <a:r>
              <a:rPr lang="fr-CA" sz="6600" dirty="0">
                <a:solidFill>
                  <a:schemeClr val="bg1"/>
                </a:solidFill>
              </a:rPr>
              <a:t>Transparence analytique</a:t>
            </a: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44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D405-CB32-4B90-936B-98E619829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198" y="2992578"/>
            <a:ext cx="10515600" cy="1325563"/>
          </a:xfrm>
        </p:spPr>
        <p:txBody>
          <a:bodyPr/>
          <a:lstStyle/>
          <a:p>
            <a:r>
              <a:rPr lang="fr-CA" dirty="0" err="1"/>
              <a:t>Rebecca’s</a:t>
            </a:r>
            <a:r>
              <a:rPr lang="fr-CA" dirty="0"/>
              <a:t> slides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C9275-5397-4E82-B548-38A9A2E22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451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>
                <a:solidFill>
                  <a:schemeClr val="bg2"/>
                </a:solidFill>
              </a:rPr>
              <a:t>HARKing</a:t>
            </a:r>
            <a:r>
              <a:rPr lang="fr-CA" sz="6600" dirty="0">
                <a:solidFill>
                  <a:schemeClr val="bg2"/>
                </a:solidFill>
              </a:rPr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2"/>
                </a:solidFill>
              </a:rPr>
              <a:t>Focus sur la valeur p</a:t>
            </a:r>
            <a:br>
              <a:rPr lang="fr-CA" sz="6600" dirty="0">
                <a:solidFill>
                  <a:schemeClr val="bg2"/>
                </a:solidFill>
              </a:rPr>
            </a:br>
            <a:r>
              <a:rPr lang="fr-CA" sz="6600" dirty="0">
                <a:solidFill>
                  <a:schemeClr val="bg2"/>
                </a:solidFill>
              </a:rPr>
              <a:t>Partage des données </a:t>
            </a:r>
            <a:r>
              <a:rPr lang="fr-CA" sz="6600" dirty="0"/>
              <a:t>Transparence analytique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814131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5038-21DA-4895-A2C8-D69BBBED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5458159"/>
          </a:xfrm>
        </p:spPr>
        <p:txBody>
          <a:bodyPr>
            <a:normAutofit/>
          </a:bodyPr>
          <a:lstStyle/>
          <a:p>
            <a:r>
              <a:rPr lang="fr-CA" sz="6000" dirty="0"/>
              <a:t>Comment as-tu obtenu ce chiffre?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42815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F39-3D12-49D9-8F29-698F2ED7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BDC5E-0F62-4D17-A778-2D30539D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050" name="Picture 2" descr="Image result for calculations meme">
            <a:extLst>
              <a:ext uri="{FF2B5EF4-FFF2-40B4-BE49-F238E27FC236}">
                <a16:creationId xmlns:a16="http://schemas.microsoft.com/office/drawing/2014/main" id="{437A530A-ED70-4B94-A9EB-4D17779FB4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401"/>
            <a:ext cx="12192000" cy="778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858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5038-21DA-4895-A2C8-D69BBBED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5458159"/>
          </a:xfrm>
        </p:spPr>
        <p:txBody>
          <a:bodyPr>
            <a:normAutofit/>
          </a:bodyPr>
          <a:lstStyle/>
          <a:p>
            <a:r>
              <a:rPr lang="fr-CA" sz="6000" dirty="0"/>
              <a:t>Comment as-tu obtenu ce chiffre?</a:t>
            </a:r>
            <a:endParaRPr lang="en-CA" sz="6000" dirty="0"/>
          </a:p>
        </p:txBody>
      </p:sp>
      <p:pic>
        <p:nvPicPr>
          <p:cNvPr id="4" name="Picture 4" descr="Image result for RMarkdown">
            <a:extLst>
              <a:ext uri="{FF2B5EF4-FFF2-40B4-BE49-F238E27FC236}">
                <a16:creationId xmlns:a16="http://schemas.microsoft.com/office/drawing/2014/main" id="{1671B45D-94A2-4F83-AA93-2D9B0FE8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83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47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F327-BDD2-48BD-9D75-D361D93B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RMarkdown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CCC38-645A-4F9D-8EAE-4CC93A63F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98" name="Picture 2" descr="Image result for RMarkdown">
            <a:extLst>
              <a:ext uri="{FF2B5EF4-FFF2-40B4-BE49-F238E27FC236}">
                <a16:creationId xmlns:a16="http://schemas.microsoft.com/office/drawing/2014/main" id="{3178DB30-E1F1-4B67-818C-C72A8B25D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39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76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808A-6A2D-443E-AC92-5180E6A8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37E3-B5D7-49EF-AA2C-8A3760E23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26" name="Picture 2" descr="Image result for wikipedia">
            <a:extLst>
              <a:ext uri="{FF2B5EF4-FFF2-40B4-BE49-F238E27FC236}">
                <a16:creationId xmlns:a16="http://schemas.microsoft.com/office/drawing/2014/main" id="{5A3E4095-5BE1-43F0-9519-51D0BF7C9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349" y="0"/>
            <a:ext cx="5972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6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DB6D-B36B-4045-88EE-157855F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4800"/>
            <a:ext cx="10515600" cy="3559175"/>
          </a:xfrm>
        </p:spPr>
        <p:txBody>
          <a:bodyPr>
            <a:normAutofit/>
          </a:bodyPr>
          <a:lstStyle/>
          <a:p>
            <a:r>
              <a:rPr lang="fr-CA" sz="6000" b="1" dirty="0"/>
              <a:t>Utiliser un qualitatif</a:t>
            </a:r>
            <a:br>
              <a:rPr lang="fr-CA" sz="6000" dirty="0"/>
            </a:br>
            <a:r>
              <a:rPr lang="fr-CA" sz="6000" dirty="0"/>
              <a:t>Analyse reproduisible</a:t>
            </a:r>
            <a:br>
              <a:rPr lang="fr-CA" sz="6000" dirty="0"/>
            </a:br>
            <a:r>
              <a:rPr lang="fr-CA" sz="6000" dirty="0"/>
              <a:t>Expérience réplicable</a:t>
            </a:r>
            <a:br>
              <a:rPr lang="fr-CA" sz="6000" dirty="0"/>
            </a:b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115067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5B86-70FC-4E47-B588-B4C1BFD8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Picture 6" descr="A picture containing indoor, building, red, table&#10;&#10;Description automatically generated">
            <a:extLst>
              <a:ext uri="{FF2B5EF4-FFF2-40B4-BE49-F238E27FC236}">
                <a16:creationId xmlns:a16="http://schemas.microsoft.com/office/drawing/2014/main" id="{34277C43-42FF-4839-A725-48CF840A5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6428" y="-281038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2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100 expériences en psychologies ont étés répétés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5704911" y="6176220"/>
            <a:ext cx="62889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(Open Science Collaboration, 2015)</a:t>
            </a:r>
          </a:p>
        </p:txBody>
      </p:sp>
    </p:spTree>
    <p:extLst>
      <p:ext uri="{BB962C8B-B14F-4D97-AF65-F5344CB8AC3E}">
        <p14:creationId xmlns:p14="http://schemas.microsoft.com/office/powerpoint/2010/main" val="181245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2509</TotalTime>
  <Words>542</Words>
  <Application>Microsoft Office PowerPoint</Application>
  <PresentationFormat>Widescreen</PresentationFormat>
  <Paragraphs>136</Paragraphs>
  <Slides>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</vt:lpstr>
      <vt:lpstr>Open Sans</vt:lpstr>
      <vt:lpstr>Roboto Condensed</vt:lpstr>
      <vt:lpstr>Office Theme</vt:lpstr>
      <vt:lpstr>La crise de la reproductibilité et comment vous pouvez aider</vt:lpstr>
      <vt:lpstr>La crise de la reproductibilité et comment vous pouvez aider</vt:lpstr>
      <vt:lpstr>La crise de la reproductibilité et comment vous pouvez aider</vt:lpstr>
      <vt:lpstr>Reproducibilité Même données Même analyse Même résultat?</vt:lpstr>
      <vt:lpstr>Répétabilité ou réplicabilité Expérience répétée Même résultat?</vt:lpstr>
      <vt:lpstr>PowerPoint Presentation</vt:lpstr>
      <vt:lpstr>Utiliser un qualitatif Analyse reproduisible Expérience réplicable </vt:lpstr>
      <vt:lpstr>PowerPoint Presentation</vt:lpstr>
      <vt:lpstr>100 expériences en psychologies ont étés répétés</vt:lpstr>
      <vt:lpstr>100 expériences en psychologies ont étés répétés</vt:lpstr>
      <vt:lpstr>Mais est-ce reproductible?</vt:lpstr>
      <vt:lpstr>20 autres expériences en sciences sociales ont étés répétés rigoureusement</vt:lpstr>
      <vt:lpstr>20 autres expériences en sciences sociales ont étés répétés rigoureusement</vt:lpstr>
      <vt:lpstr>Quelle chance que nous sommes pas psychologie</vt:lpstr>
      <vt:lpstr>Le problème s’étend à d’autres 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Sciences de la Terre et de l’Environment</vt:lpstr>
      <vt:lpstr>Sciences de la Terre et de l’Environment</vt:lpstr>
      <vt:lpstr>Sciences de la Terre et de l’Environment</vt:lpstr>
      <vt:lpstr>Biologie</vt:lpstr>
      <vt:lpstr>Mais pourquoi</vt:lpstr>
      <vt:lpstr>Mais pourquoi</vt:lpstr>
      <vt:lpstr>Details expérimentaux Plausibilité de l’hypothèse P-hacking HARKing Focus sur la valeur p Malchance</vt:lpstr>
      <vt:lpstr>PowerPoint Presentation</vt:lpstr>
      <vt:lpstr>Details expérimentaux Plausibilité de l’hypothèse et α  P-hacking HARKing Focus sur la valeur p Malchance</vt:lpstr>
      <vt:lpstr>PowerPoint Presentation</vt:lpstr>
      <vt:lpstr>Erreur de Type I: α</vt:lpstr>
      <vt:lpstr>PowerPoint Presentation</vt:lpstr>
      <vt:lpstr>PowerPoint Presentation</vt:lpstr>
      <vt:lpstr>1000 hypothèses</vt:lpstr>
      <vt:lpstr>1000 hypothèses</vt:lpstr>
      <vt:lpstr>1000 hypothèses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False positive reporting rate</vt:lpstr>
      <vt:lpstr>Details expérimentaux Plausibilité de l’hypothèse et α  HARKing et P-hacking Focus sur la valeur p Malchance </vt:lpstr>
      <vt:lpstr>1. Question 2.  Recherche littéraire 3. Hypothèse 4. Expérience 5. Collecte de données 6. Analyse 7. Conclusion</vt:lpstr>
      <vt:lpstr>1. Question 2.  Recherche littéraire 3. Hypothèse 4. Expérience 5. Collecte de données 6. Analyse 7. Conclusion</vt:lpstr>
      <vt:lpstr>1. Question 2.  Recherche 3. Hypothèse 4. Expérience 5. Collecte de données 6. Analyse 7.  HARKing 8. Conclusion</vt:lpstr>
      <vt:lpstr>1. Question 2.  Recherche 3. Hypothèse 4. Expérience 5. Collecte de données 6. Analyse 7.  HARKing et P-hacking 8. Conclusion</vt:lpstr>
      <vt:lpstr>1. Question 2.  Recherche 3. Hypothèse 4. Expérience 5. Collecte de données 6. Analyse 8. Conclusion</vt:lpstr>
      <vt:lpstr>Pré-enregistrez votre étude sur osf.io </vt:lpstr>
      <vt:lpstr>Details expérimentaux Plausibilité de l’hypothèse et α  HARKing et P-hacking Focus sur la valeur p Malchance </vt:lpstr>
      <vt:lpstr>La taille de l’effet est-elle significative biologiquement</vt:lpstr>
      <vt:lpstr>Details expérimentaux Plausibilité de l’hypothèse et α  HARKing et P-hacking Focus sur la valeur p Partage des données Transparence analytique</vt:lpstr>
      <vt:lpstr>Rebecca’s slides</vt:lpstr>
      <vt:lpstr>Details expérimentaux Plausibilité de l’hypothèse et α  HARKing et P-hacking Focus sur la valeur p Partage des données Transparence analytique</vt:lpstr>
      <vt:lpstr>Comment as-tu obtenu ce chiffre?</vt:lpstr>
      <vt:lpstr>Comment as-tu obtenu ce chiffre?</vt:lpstr>
      <vt:lpstr>RMarkdown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crise de la reproductibilité et comment vous pouvez aider</dc:title>
  <dc:creator>Egor Katkov</dc:creator>
  <cp:lastModifiedBy>Egor Katkov</cp:lastModifiedBy>
  <cp:revision>54</cp:revision>
  <dcterms:created xsi:type="dcterms:W3CDTF">2019-10-29T18:58:36Z</dcterms:created>
  <dcterms:modified xsi:type="dcterms:W3CDTF">2019-11-01T18:50:38Z</dcterms:modified>
</cp:coreProperties>
</file>